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David was a little past the top of the hill, behold, Ziba the servant of Mephibosheth met him, with a couple of asses saddled, and upon them two hundred loaves of bread, and an hundred bunches of raisins, and an hundred of summer fruits, and a bottle of win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David was a little past the top of the hill, behold, Ziba the servant of Mephibosheth met him, with a couple of asses saddled, and upon them two hundred loaves of bread, and an hundred bunches of raisins, and an hundred of summer fruits, and a bottle of win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David was a little past the top of the hill, behold, Ziba the servant of Mephibosheth met him, with a couple of asses saddled, and upon them two hundred loaves of bread, and an hundred bunches of raisins, and an hundred of summer fruits, and a bottle of win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David was a little past the top of the hill, behold, Ziba the servant of Mephibosheth met him, with a couple of asses saddled, and upon them two hundred loaves of bread, and an hundred bunches of raisins, and an hundred of summer fruits, and a bottle of win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king said unto Ziba, What mean you by these? And Ziba said, The asses be for the king's household to ride on; and the bread and summer fruit for the young men to eat; and the wine, that such as be faint in the wilderness may drink.]]></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king said unto Ziba, What mean you by these? And Ziba said, The asses be for the king's household to ride on; and the bread and summer fruit for the young men to eat; and the wine, that such as be faint in the wilderness may drink.]]></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king said unto Ziba, What mean you by these? And Ziba said, The asses be for the king's household to ride on; and the bread and summer fruit for the young men to eat; and the wine, that such as be faint in the wilderness may drink.]]></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king said, And where is your master's son? And Ziba said unto the king, Behold, he abides at Jerusalem: for he said, To day shall the house of Israel restore me the kingdom of my fathe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king said, And where is your master's son? And Ziba said unto the king, Behold, he abides at Jerusalem: for he said, To day shall the house of Israel restore me the kingdom of my fathe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king said, And where is your master's son? And Ziba said unto the king, Behold, he abides at Jerusalem: for he said, To day shall the house of Israel restore me the kingdom of my fathe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the king to Ziba, Behold, yours are all that pertained unto Mephibosheth. And Ziba said, I humbly plead to you that I may find grace in your sight, my lord, O king.]]></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the king to Ziba, Behold, yours are all that pertained unto Mephibosheth. And Ziba said, I humbly plead to you that I may find grace in your sight, my lord, O king.]]></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the king to Ziba, Behold, yours are all that pertained unto Mephibosheth. And Ziba said, I humbly plead to you that I may find grace in your sight, my lord, O king.]]></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king David came to Bahurim, behold, thence came out a man of the family of the house of Saul, whose name was Shimei, the son of Gera: he came forth, and cursed still as he cam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king David came to Bahurim, behold, thence came out a man of the family of the house of Saul, whose name was Shimei, the son of Gera: he came forth, and cursed still as he cam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cast stones at David, and at all the servants of king David: and all the people and all the mighty men were on his right hand and on his lef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cast stones at David, and at all the servants of king David: and all the people and all the mighty men were on his right hand and on his lef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us said Shimei when he cursed, Come out, come out, you bloody man, and you man of Belial:]]></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LORD has returned upon you all the blood of the house of Saul, in whose position you have reigned; and the LORD has delivered the kingdom into the hand of Absalom your son: and, behold, you are taken in your mischief, because you are a bloody ma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LORD has returned upon you all the blood of the house of Saul, in whose position you have reigned; and the LORD has delivered the kingdom into the hand of Absalom your son: and, behold, you are taken in your mischief, because you are a bloody ma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LORD has returned upon you all the blood of the house of Saul, in whose position you have reigned; and the LORD has delivered the kingdom into the hand of Absalom your son: and, behold, you are taken in your mischief, because you are a bloody ma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Abishai the son of Zeruiah unto the king, Why should this dead dog curse my lord the king? let me go over, I pray you, and take off his hea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Abishai the son of Zeruiah unto the king, Why should this dead dog curse my lord the king? let me go over, I pray you, and take off his hea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king said, What have I to do with you, all of you sons of Zeruiah? so let him curse, because the LORD has said unto him, Curse David. Who shall then say, Wherefore have you done s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king said, What have I to do with you, all of you sons of Zeruiah? so let him curse, because the LORD has said unto him, Curse David. Who shall then say, Wherefore have you done s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king said, What have I to do with you, all of you sons of Zeruiah? so let him curse, because the LORD has said unto him, Curse David. Who shall then say, Wherefore have you done s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David said to Abishai, and to all his servants, Behold, my son, which came out of my bowels, seeks my life: how much more now may this Benjamite do it? let him alone, and let him curse; for the LORD has bidden hi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David said to Abishai, and to all his servants, Behold, my son, which came out of my bowels, seeks my life: how much more now may this Benjamite do it? let him alone, and let him curse; for the LORD has bidden hi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David said to Abishai, and to all his servants, Behold, my son, which came out of my bowels, seeks my life: how much more now may this Benjamite do it? let him alone, and let him curse; for the LORD has bidden hi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t may be that the LORD will look on mine affliction, and that the LORD will requite me good for his cursing this day.]]></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t may be that the LORD will look on mine affliction, and that the LORD will requite me good for his cursing this da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s David and his men went by the way, Shimei went along on the hill's side opposite to him, and cursed as he went, and threw stones at him, and cast dus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s David and his men went by the way, Shimei went along on the hill's side opposite to him, and cursed as he went, and threw stones at him, and cast dus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king, and all the people that were with him, came weary, and refreshed themselves ther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Absalom, and all the people the men of Israel, came to Jerusalem, and Ahithophel with hi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came to pass, when Hushai the Archite, David's friend, was come unto Absalom, that Hushai said unto Absalom, God save the king, God save the king.]]></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came to pass, when Hushai the Archite, David's friend, was come unto Absalom, that Hushai said unto Absalom, God save the king, God save the king.]]></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Absalom said to Hushai, Is this your kindness to your friend? why went you not with your frien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Absalom said to Hushai, Is this your kindness to your friend? why went you not with your frien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ushai said unto Absalom, Nay; but whom the LORD, and this people, and all the men of Israel, choose, his will I be, and with him will I abid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ushai said unto Absalom, Nay; but whom the LORD, and this people, and all the men of Israel, choose, his will I be, and with him will I abid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gain, whom should I serve? should I not serve in the presence of his son? as I have served in your father's presence, so will I be in your presenc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gain, whom should I serve? should I not serve in the presence of his son? as I have served in your father's presence, so will I be in your presenc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said Absalom to Ahithophel, Give counsel among you what we shall d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hithophel said unto Absalom, Go in unto your father's concubines, which he has left to keep the house; and all Israel shall hear that you are abhorred of your father: then shall the hands of all that are with you be stro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hithophel said unto Absalom, Go in unto your father's concubines, which he has left to keep the house; and all Israel shall hear that you are abhorred of your father: then shall the hands of all that are with you be strong.]]></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hithophel said unto Absalom, Go in unto your father's concubines, which he has left to keep the house; and all Israel shall hear that you are abhorred of your father: then shall the hands of all that are with you be strong.]]></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they spread Absalom a tent upon the top of the house; and Absalom went in unto his father's concubines in the sight of all Israe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they spread Absalom a tent upon the top of the house; and Absalom went in unto his father's concubines in the sight of all Israe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counsel of Ahithophel, which he counselled in those days, was as if a man had enquired at the oracle of God: so was all the counsel of Ahithophel both with David and with Absalo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counsel of Ahithophel, which he counselled in those days, was as if a man had enquired at the oracle of God: so was all the counsel of Ahithophel both with David and with Absalo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1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சாமுவேல்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து மலையுச்சியிலிருந்து சற்றப்புறம் நடந்துபோனபோது, இதோ, மேவிபோசேத்தின் காரியக்காரனாகிய சீ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ளைச் சுமக்கிற இரண்டு கழுதைகளை ஓட்டிக்கொண்டுவந்து, அவனைச் சந்தித்தான்; அவைகளில் இருநூ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ங்களும், வற்றலான நூறு திராட்சப்பழக்குலைகளும், வசந்தகாலத்துப் பலனான நூறு குலைகளும், ஒரு 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ட்சரசமு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ராஜா சீபாவைப்பார்த்து: இவைகள் என்னத்திற்கு என்று கேட்டதற்கு, சீபா: கழுதைகள் ராஜாவின் 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கிறதற்கும், அப்பங்களும் பழங்களும் வாலிபர் புசிக்கிறதற்கும், திராட்சரசம் வனாந்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ய்த்துப்போனவர்கள் குடிக்கிறதற்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ராஜாவின் ஆண்டவனுடைய குமாரன் எங்கே என்று கேட்டதற்கு, சீபா ராஜாவை நோக்கி: எருச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ன்; இன்று இஸ்ரவேல் வீட்டார் என் தகப்பனுடைய ராஜ்யத்தை என் வசமாய்த் திரும்பப்பண்ணு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ராஜா சீபாவை நோக்கி: மேவிபோசேத்திற்கு உண்டானதெல்லாம் உன்னுடையதாயிற்று என்றான். அதற்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 ராஜாவாகிய என் ஆண்டவனுடைய கண்களில் எனக்குத் தயைகிடைக்கவேண்டும் என்று நான் பணி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ள்ளு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வீதுராஜா பகூரிம்மட்டும் வந்தபோது, இதோ, சவுல் வீட்டு வம்சத்தானாயிருக்கிற கேராவி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யி என்னும் பேருள்ள ஒரு மனுஷன் அங்கேயிருந்து புறப்பட்டு, தூஷித்துக்கொண்டே நடந்து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கல ஜனங்களும், சகல பலசாலிகளும், தாவீதின் வலதுபுறமாகவும் இடதுபுறமாகவும் நடக்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ன்மேலும், தாவீதுராஜாவுடைய சகல ஊழியக்காரர்மேலும் கற்களை எறி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மேயி அவனைத் தூஷித்து: இரத்தப்பிரியனே, பேலியாளின் மனுஷனே, தொலைந்துபோ, தொலை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சவுலின் ஸ்தலத்தில் ராஜாவான உன்மேல் கர்த்தர் சவுல் வீட்டாரின் இரத்தப்பழியைத் திரும்பப்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ராஜ்யபாரத்தை உன் குமாரனாகிய அப்சலோமின் கையில் ஒப்புக்கொடுத்தார்; இப்போதும் இதோ,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ரமத்தில் அகப்பட்டாய்: நீ இரத்தப்பிரியனான மனுஷ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செருயாவின் குமாரன் அபிசாய் ராஜாவை நோக்கி: அந்தச் செத்தநாய் ராஜாவாகிய என் ஆண்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ஷிப்பானேன்? நான் போய் அவன் தலையை வாங்கிப்போடட்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ற்கு ராஜா: செருயாவின் குமாரரே, எனக்கும் உங்களுக்கும் என்ன? அவன் என்னைத் தூஷிக்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த் தூஷிக்கவேண்டும் என்று கர்த்தர் அவனுக்குச் சொன்னார்; ஆகையால் ஏன் இப்படிச் செய்கிறாய்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த்தக்கவன் யா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னும் தாவீது அபிசாயையும் தன் ஊழியக்காரர் எல்லாரையும் பார்த்து: இதோ, என் கர்ப்பப்பிறப்பா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 என் பிராணனை வாங்கத்தேடும்போது, இந்தப் பென்யமீனன் எத்தனை அதிகமாய்ச் செய்வா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ஷிக்கட்டும்; அப்படிச் செய்ய கர்த்தர் அவனுக்குக் கட்டளையிட்டி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ஒருவேளை கர்த்தர் என் சிறுமையைப் பார்த்து, இந்த நாளில் அவன் நிந்தித்த நிந்தனைக்குப் பதிலாக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மையைச் சரிக்கட்டுவா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டியே தாவீதும் அவன் மனுஷரும் வழியே நடந்துபோனார்கள்; சீமேயியும் மலையின் பக்கத்திலே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க நடந்து தூஷித்து, அவனுக்கு எதிராகக் கற்களை எறிந்து, மண்ணைத் தூற்றிக்கொண்டே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ராஜாவும் அவனோடிருந்த சகல ஜனங்களும் விடாய்த்தவர்களாய் தங்குமிடத்திலே சேர்ந்து, இளைப்பா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சலோமும் இஸ்ரவேல் மனுஷராகிய சகல ஜனங்களும் அவனோடேகூட அகித்தோப்பேலும் எருசலேமுக்கு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ற்கியனாகிய ஊசாய் என்னும் தாவீதின் சிநேகிதன் அப்சலோமிடத்தில் வந்தபோது, ஊசாய் அப்சலோமை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 வாழ்க, ராஜாவே வாழ்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அப்சலோம் ஊசாயைப் பார்த்து: உன் சிநேகிதன்மேல் உனக்கு இருக்கிற தயை இதுதானோ?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கிதனோடே நீ போகாதேபோனது என்ன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ற்கு ஊசாய் அப்சலோமை நோக்கி அப்படி அல்ல, கர்த்தரும் இந்த ஜனங்களும் இஸ்ரவேல் மனுஷரனை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ள்ளுகிறவரையே நான் சேர்ந்து அவரோடே இ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துவும் அல்லாமல், நான் யாரிடத்தில் சேவிப்பேன்? அவருடைய குமாரனிடத்தில் அல்லவா?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டத்தில் எப்படி சேவித்தேனோ, அப்படியே உம்மிடத்திலும் சேவி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சலோம் அகித்தோப்பேலைப் பார்த்து, நாங்கள் செய்யவேண்டியது இன்னதென்று ஆலோசனை சொல்லு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அகித்தோப்பேல் அப்சலோமை நோக்கி: வீட்டைக்காக்க உம்முடைய தகப்பன் பின்வைத்த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னையாட்டிகளிடத்தில் பிரவேசியும், அப்பொழுது உம்முடைய தகப்பனுக்கு நாற்றமாய்ப்போனீர் எ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ர் எல்லாரும் கேள்விப்பட்டு, உம்மோடிருக்கிற எல்லாருடைய கைகளும் பலக்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டியே அப்சலோமுக்கு உப்பரிகையின்மேல் ஒரு கூடாரத்தைப் போட்டார்கள்: அங்கே அப்சலோம்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ரின் கண்களுக்கு முன்பாக, தன் தகப்பனுடைய மறுமனையாட்டிகளிடத்தில் பிரவே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ந்நாட்களில் அகித்தோப்பேல் சொல்லும் ஆலோசனையெல்லாம் தேவனுடைய வாக்கைப்போல இருந்தது,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த்தோப்பேலின் ஆலோசனையெல்லாம் தாவீதுக்கும் இருந்தது, அப்சலோமுக்கும் அப்படியே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6]]></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2026-10-21T01:57:19Z</dcterms:created>
  <dcterms:modified xsi:type="dcterms:W3CDTF">2026-10-21T01:57:19Z</dcterms:modified>
  <dc:title>2 சாமுவேல்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