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ேவியின் குடும்பத்தாரில் ஒருவன் லேவியின் குமாரத்திகளில் ஒருத்தியை விவாகம் பண்ண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ஸ்திரீ கர்ப்பவதியாகி, ஒரு ஆண் பிள்ளையைப் பெற்று, அது அழகுள்ளது என்று கண்டு, அதை மூன்று மாதம் ஒளித்து வைத்த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அதை அப்புறம் ஒளித்து வைக்கக் கூடாமல், ஒரு நாணற்பெட்டியை எடுத்து, அதற்குப் பிசினும் கீலும் பூசி, அதிலே பிள்ளையை வளர்த்தி நதியோரமாய் நாணலுக்குள்ளே வைத்த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அதை அப்புறம் ஒளித்து வைக்கக் கூடாமல், ஒரு நாணற்பெட்டியை எடுத்து, அதற்குப் பிசினும் கீலும் பூசி, அதிலே பிள்ளையை வளர்த்தி நதியோரமாய் நாணலுக்குள்ளே வைத்த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என்ன சம்பவிக்கும் என்பதை அறியும்படி அதன் தமக்கை தூரத்திலே நின்றுகொண்டிருந்த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ார்வோனுடைய குமாரத்தி நதியில் ஸ்நானம்பண்ண வந்தாள். அவளுடைய தாதிகள் நதியோரத்தில் உலாவினார்கள்; அவள் நாணலுக்குள்ளே இருக்கிற பெட்டியைக் கண்டு, தன் தாதியை அனுப்பி அதைக் கொண்டு வரும்படி செய்த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ார்வோனுடைய குமாரத்தி நதியில் ஸ்நானம்பண்ண வந்தாள். அவளுடைய தாதிகள் நதியோரத்தில் உலாவினார்கள்; அவள் நாணலுக்குள்ளே இருக்கிற பெட்டியைக் கண்டு, தன் தாதியை அனுப்பி அதைக் கொண்டு வரும்படி செய்த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ார்வோனுடைய குமாரத்தி நதியில் ஸ்நானம்பண்ண வந்தாள். அவளுடைய தாதிகள் நதியோரத்தில் உலாவினார்கள்; அவள் நாணலுக்குள்ளே இருக்கிற பெட்டியைக் கண்டு, தன் தாதியை அனுப்பி அதைக் கொண்டு வரும்படி செய்த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த் திறந்தபோது பிள்ளையைக் கண்டாள்; பிள்ளை அழுதது; அவள் அதின்மேல் இரக்கமுற்று, இது எபிரெயர் பிள்ளைகளில் ஒன்று என்ற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த் திறந்தபோது பிள்ளையைக் கண்டாள்; பிள்ளை அழுதது; அவள் அதின்மேல் இரக்கமுற்று, இது எபிரெயர் பிள்ளைகளில் ஒன்று என்ற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தின் தமக்கை பார்வோனின் குமாரத்தியை நோக்கி: உமக்கு இந்தப் பிள்ளையை வளர்க்கும்படி எபிரெய ஸ்திரீகளில் பால் கொடுக்கிற ஒருத்தியை நான் போய் உம்மிடத்தில் அழைத்துக்கொண்டு வரட்டுமா என்ற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தின் தமக்கை பார்வோனின் குமாரத்தியை நோக்கி: உமக்கு இந்தப் பிள்ளையை வளர்க்கும்படி எபிரெய ஸ்திரீகளில் பால் கொடுக்கிற ஒருத்தியை நான் போய் உம்மிடத்தில் அழைத்துக்கொண்டு வரட்டுமா என்ற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ப் பார்வோனுடைய குமாரத்தி: அழைத்துக்கொண்டு வா என்றாள். இந்தப்பெண் போய்ப் பிள்ளையின் தாயையே அழைத்துக்கொண்டு வந்த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ர்வோனுடைய குமாரத்தி அவளை நோக்கி: நீ இந்தப் பிள்ளையை எடுத்துக்கொண்டு போய், அதை எனக்கு வளர்த்திடு, நான் உனக்குச் சம்பளம் கொடுக்கிறேன் என்றாள். அந்த ஸ்திரீ பிள்ளையை எடுத்துக்கொண்டு போய், அதை வளர்த்த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ர்வோனுடைய குமாரத்தி அவளை நோக்கி: நீ இந்தப் பிள்ளையை எடுத்துக்கொண்டு போய், அதை எனக்கு வளர்த்திடு, நான் உனக்குச் சம்பளம் கொடுக்கிறேன் என்றாள். அந்த ஸ்திரீ பிள்ளையை எடுத்துக்கொண்டு போய், அதை வளர்த்த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ள்ளை பெரிதானபோது, அவள் அதைப் பார்வோனுடைய குமாரத்தியினிடத்தில் கொண்டுபோய் விட்டாள். அவளுக்கு அவன் குமாரனானான். அவள்: அவனை ஜலத்தினின்று எடுத்தேன் என்று சொல்லி, அவனுக்கு மோசே என்று பேரிட்ட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ள்ளை பெரிதானபோது, அவள் அதைப் பார்வோனுடைய குமாரத்தியினிடத்தில் கொண்டுபோய் விட்டாள். அவளுக்கு அவன் குமாரனானான். அவள்: அவனை ஜலத்தினின்று எடுத்தேன் என்று சொல்லி, அவனுக்கு மோசே என்று பேரிட்ட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பெரியவனான காலத்தில், அவன் தன் சகோதரரிடத்தில் போய், அவர்கள் சுமை சுமக்கிறதைப் பார்த்து, தன் சகோதரராகிய எபிரெயரில் ஒருவனை ஒரு எகிப்தியன் அடிக்கிறதைக் கண்ட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பெரியவனான காலத்தில், அவன் தன் சகோதரரிடத்தில் போய், அவர்கள் சுமை சுமக்கிறதைப் பார்த்து, தன் சகோதரராகிய எபிரெயரில் ஒருவனை ஒரு எகிப்தியன் அடிக்கிறதைக் கண்ட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ும் இங்கும் பார்த்து, ஒருவரும் இல்லையென்று அறிந்து, எகிப்தியனை வெட்டி, அவனை மணலிலே புதைத்துப் போ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மறுநாளிலும் வெளியே போனபோது, எபிரெய மனுஷர் இருவர் சண்டை பண்ணிக்கொண்டிருந்தார்கள். அப்பொழுது அவன் அநியாயம் செய்கிறவனை நோக்கி, நீ உன் தோழனை அடிக்கிறது என்ன என்று கே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மறுநாளிலும் வெளியே போனபோது, எபிரெய மனுஷர் இருவர் சண்டை பண்ணிக்கொண்டிருந்தார்கள். அப்பொழுது அவன் அநியாயம் செய்கிறவனை நோக்கி, நீ உன் தோழனை அடிக்கிறது என்ன என்று கே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எங்கள் மேல் உன்னை அதிகாரியாகவும் நியாயாதிபதியாகவும் ஏற்படுத்தினவன் யார்? நீ எகிப்தியனைக் கொன்று போட்டது போல, என்னையும் கொன்றுபோட நினைக்கிறாயோ என்றான். அப்பொழுது மோசே காரியம் நிச்சயமாக வெளிப்பட்டது என்று பய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எங்கள் மேல் உன்னை அதிகாரியாகவும் நியாயாதிபதியாகவும் ஏற்படுத்தினவன் யார்? நீ எகிப்தியனைக் கொன்று போட்டது போல, என்னையும் கொன்றுபோட நினைக்கிறாயோ என்றான். அப்பொழுது மோசே காரியம் நிச்சயமாக வெளிப்பட்டது என்று பய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எங்கள் மேல் உன்னை அதிகாரியாகவும் நியாயாதிபதியாகவும் ஏற்படுத்தினவன் யார்? நீ எகிப்தியனைக் கொன்று போட்டது போல, என்னையும் கொன்றுபோட நினைக்கிறாயோ என்றான். அப்பொழுது மோசே காரியம் நிச்சயமாக வெளிப்பட்டது என்று பய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ர்வோன் அந்தக் காரியத்தைக் கேள்விப்பட்டபோது, மோசேயைக் கொலை செய்ய வகை தேடினான். மோசே பார்வோனிடத்தினின்று தப்பியோடி, மீதியான் தேசத்தில் போய்த் தங்கி, ஒரு துரவண்டையிலே உட்கார்ந்த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ர்வோன் அந்தக் காரியத்தைக் கேள்விப்பட்டபோது, மோசேயைக் கொலை செய்ய வகை தேடினான். மோசே பார்வோனிடத்தினின்று தப்பியோடி, மீதியான் தேசத்தில் போய்த் தங்கி, ஒரு துரவண்டையிலே உட்கார்ந்த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ீதியான் தேசத்து ஆசாரியனுக்கு ஏழு குமாரத்திகள் இருந்தார்கள்; அவர்கள் தங்கள் தகப்பனுடைய ஆடுகளுக்குத் தண்ணீர் காட்டும்படிக்கு அங்கே வந்து, தண்ணீர் மொண்டு, தொட்டிகளை நிரப்ப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ீதியான் தேசத்து ஆசாரியனுக்கு ஏழு குமாரத்திகள் இருந்தார்கள்; அவர்கள் தங்கள் தகப்பனுடைய ஆடுகளுக்குத் தண்ணீர் காட்டும்படிக்கு அங்கே வந்து, தண்ணீர் மொண்டு, தொட்டிகளை நிரப்ப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மேய்ப்பர்கள் வந்து, அவர்களைத் துரத்தினார்கள்; மோசே எழுந்திருந்து, அவர்களுக்குத் துணைநின்று, அவர்களுடைய ஆடுகளுக்குத் தண்ணீர் காட்ட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தங்கள் தகப்பனாகிய ரெகுவேலிடத்தில் வந்தபோது, அவன்: நீங்கள் இன்று இத்தனை சீக்கிரமாய் வந்தது என்ன என்று கே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கள்: எகிப்தியன் ஒருவன் மேய்ப்பரின் கைகளுக்கு எங்களைத் தப்புவித்து, எங்களுக்குத் தண்ணீர் மொண்டு கொடுத்து, ஆடுகளுக்கும் தண்ணீர் காட்டினான்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கள்: எகிப்தியன் ஒருவன் மேய்ப்பரின் கைகளுக்கு எங்களைத் தப்புவித்து, எங்களுக்குத் தண்ணீர் மொண்டு கொடுத்து, ஆடுகளுக்கும் தண்ணீர் காட்டினான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 தன் குமாரத்திகளைப் பார்த்து: அவன் எங்கே? அந்த மனிதனை நீங்கள் விட்டு வந்தது என்ன? போஜனம்பண்ணும்படிக்கு அவனை அழைத்துக்கொண்டு வாருங்கள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 தன் குமாரத்திகளைப் பார்த்து: அவன் எங்கே? அந்த மனிதனை நீங்கள் விட்டு வந்தது என்ன? போஜனம்பண்ணும்படிக்கு அவனை அழைத்துக்கொண்டு வாருங்கள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 அந்த மனிதனிடத்தில் தங்கியிருக்கச் சம்மதித்தான். அவன் சிப்போராள் என்னும் தன் குமாரத்தியை மோசேக்குக் கொடு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ஒரு குமாரனைப் பெற்றாள். நான் அந்நிய தேசத்தில் பரதேசியாய் இருக்கிறேன் என்று சொல்லி, அவனுக்கு கெர்சோம் என்று பேரி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ஒரு குமாரனைப் பெற்றாள். நான் அந்நிய தேசத்தில் பரதேசியாய் இருக்கிறேன் என்று சொல்லி, அவனுக்கு கெர்சோம் என்று பேரி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ிலகாலம் சென்றபின், எகிப்தின் ராஜா மரித்தான். இஸ்ரவேல் புத்திரர் அடிமைத்தனத்தினால் தவித்து, முறையிட்டுக்கொண்டிருந்தார்கள்; அவர்கள் அடிமைத்தனத்திலிருந்து முறையிடும் சத்தம் தேவசந்நிதியில் எட்டின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ிலகாலம் சென்றபின், எகிப்தின் ராஜா மரித்தான். இஸ்ரவேல் புத்திரர் அடிமைத்தனத்தினால் தவித்து, முறையிட்டுக்கொண்டிருந்தார்கள்; அவர்கள் அடிமைத்தனத்திலிருந்து முறையிடும் சத்தம் தேவசந்நிதியில் எட்டின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ன் அவர்கள் பெருமூச்சைக் கேட்டு, தாம் ஆபிரகாமோடும் ஈசாக்கோடும் யாக்கோபோடும் செய்த உடன்படிக்கையை நினைவு கூர்ந்த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ன் அவர்கள் பெருமூச்சைக் கேட்டு, தாம் ஆபிரகாமோடும் ஈசாக்கோடும் யாக்கோபோடும் செய்த உடன்படிக்கையை நினைவு கூர்ந்த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இஸ்ரவேல் புத்திரரைக் கண்ணோக்கினார்; தேவன் அவர்களை நினைத்தருள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ಲೇವಿಯ ಮನೆಯವನಾದ ಒಬ್ಬ ಮನುಷ್ಯನು ಲೇವಿಯ ಮಗಳನ್ನು ಹೆಂಡತಿ ಯಾಗಿ ತಕ್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 ಸ್ತ್ರೀಯು ಗರ್ಭಧರಿಸಿ ಮಗನನ್ನು ಹೆತ್ತು ಅವನು ಸುಂದರನಾಗಿದ್ದದರಿಂದ ಮೂರು ತಿಂಗಳು ಬಚ್ಚಿಟ್ಟ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ನನ್ನು ಇನ್ನು ಬಚ್ಚಿಡುವದಕ್ಕಾಗದೆ ಇದ್ದಾಗ ಅವನಿಗಾಗಿ ಆಪಿನ ಪೆಟ್ಟಿಗೆ ಯನ್ನು ತಕ್ಕೊಂಡು ಜೇಡಿಮಣ್ಣನ್ನೂ ರಾಳ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ಚ್ಚಿ ಕೂಸನ್ನು ಅದರಲ್ಲಿ ಇಟ್ಟು ನದಿಯ ಅಂಚಿನಲ್ಲಿ ಇದ್ದ ಹುಲ್ಲಿನಲ್ಲಿ ಇ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ೂಸಿಗೆ ಏನಾಗುವದೋ ಎಂದು ತಿಳಿದುಕೊಳ್ಳುವದಕ್ಕೆ ದೂರದಲ್ಲಿ ಅದರ ಅಕ್ಕ ನಿಂತುಕೊಂಡ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ಫರೋಹನ ಮಗಳು ನದಿಯಲ್ಲಿ ಸ್ನಾನ ಮಾಡುವದಕ್ಕೆ ಇಳಿದು ಬಂದಳು; ಆಕೆಯ ದಾಸಿಯರು ನದಿಯ ಅಂಚ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ಾಡುತ್ತಿದ್ದರು. ಫರೋಹನ ಮಗಳು ಹುಲ್ಲಿನಲ್ಲಿದ್ದ ಪೆಟ್ಟಿಗೆಯನ್ನು ನೋಡಿ ತನ್ನ ದಾಸಿಯನ್ನು ಕಳುಹಿಸಿ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ಿಸ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 ಪೆಟ್ಟಿಗೆಯನ್ನು ತೆರೆದು ಕೂಸನ್ನು ನೋಡಿದಳು; ಇಗೋ, ಕೂಸು ಅಳುತ್ತಿತ್ತು. ಆಗ ಆಕೆಯು ಅದರ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ತಃಕರುಣೆಪಟ್ಟು--ಇದು ಇಬ್ರಿಯರ ಮಕ್ಕಳಲ್ಲಿ ಒಂದಾಗಿದೆ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ಅದರ ಅಕ್ಕ ಫರೋಹನ ಮಗಳಿಗೆ--ನಾನು ಹೋಗಿ ಈ ಕೂಸಿಗೆ ಮೊಲೆ ಕೊಡುವ ಹಾಗೆ ಇಬ್ರಿಯ ಸ್ತ್ರೀಯರಿಂದ ಒಬ್ಬ ದಾದಿ 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ೋಸ್ಕರ ಕರಕೊಂಡು ಬರಲೋ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ಫರೋಹನ ಮಗಳು ಅವಳಿಗೆ-ಹೋಗು ಅಂದಳು. ಆಗ ಆ ಹುಡುಗಿಯು ಹೋಗಿ ಕೂಸಿನ ತಾಯಿಯನ್ನು ಕರೆ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ಫರೋಹನ ಮಗಳು ಆಕೆಗೆ--ಈ ಮಗು ವನ್ನು ತೆಗೆದುಕೊಂಡುಹೋಗಿ ನನಗೋಸ್ಕರ ಸಾಕು. ನಾನು ನಿನಗೆ ಸಂಬಳವನ್ನು ಕೊಡುವೆನ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 ಆ ಸ್ತ್ರೀಯು ಕೂಸನ್ನು ತಕ್ಕೊಂಡು ಹೋಗಿ ಸಾಕ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ಈ ಮಗುವು ಬೆಳೆದಾಗ ಅವನನ್ನು ಫರೋಹನ ಮಗಳ ಬಳಿಗೆ ತಕ್ಕೊಂಡುಹೋದಳು. ಅವನು ಆಕೆಗೆ ಮಗನಾದನು. ಆಕೆಯು--ಇ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ರಿನೊಳಗಿಂದ ಎಳೆದೆನೆಂದು ಹೇಳಿ ಅವನಿಗೆ ಮೋಶೆ ಎಂದು ಹೆಸರಿಟ್ಟ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 ದಿನಗಳಲ್ಲಿ ಮೋಶೆಯು ದೊಡ್ಡವನಾದ ಮೇಲೆ ತನ್ನ ಸಹೋದರರ ಬಳಿಗೆ ಹೋಗಿ ಅವರ ಬಿಟ್ಟೀ ಕೆಲಸಗಳನ್ನು ನೋಡುತ್ತಿದ್ದನು.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ಸಹೋದರರಲ್ಲಿ ಒಬ್ಬನಾದ ಇಬ್ರಿಯನನ್ನು ಒಬ್ಬ ಐಗುಪ್ತ್ಯನು ಹೊಡೆಯುವದನ್ನು ಕ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ನು ಅತ್ತಿತ್ತ ನೋಡಿ ಯಾರೂ ಇಲ್ಲವೆಂದು ತಿಳಿದು ಐಗುಪ್ತ್ಯ ನನ್ನು ಕೊಂದು ಮರಳಿನಲ್ಲಿ ಮುಚ್ಚ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ಎರಡನೇ ದಿನ ಅವನು ಮತ್ತೆ ಹೊರಗೆ ಹೋದಾಗ ಇಗೋ, ಇಬ್ರಿಯರಾದ ಇಬ್ಬರು ಮನುಷ್ಯರು ಜಗಳವಾಡು ತ್ತಿದ್ದರು. ತಪ್ಪ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ವನಿಗೆ ಅವನು--ಯಾಕೆ ನಿನ್ನ ಜೊತೆಯವನನ್ನು ಹೊಡೆಯುತ್ತೀ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ದಕ್ಕ ವನು--ಯಾರು ನಿನ್ನನ್ನು ನಮ್ಮ ಮೇಲೆ ಪ್ರಭುವ ನ್ನಾಗಿಯೂ ನ್ಯಾಯಾಧಿಪತಿಯನ್ನಾಗಿಯೂ ನೇಮಿಸಿ ದ್ದಾರೆ?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್ಯನನ್ನು ಕೊಂದುಹಾಕಿದಂತೆ ನನ್ನನ್ನೂ ಕೊಂದುಹಾಕಬೇಕೆಂದಿದ್ದೀಯೋ ಅಂದನು. ಆಗ ಮೋಶೆಯು ಭಯಪಟ್ಟು--ನಿಶ್ಚಯವಾಗಿ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ರ್ಯವು ತಿಳಿದುಬಂತು ಎಂದು ಅಂದ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ಫರೋಹನು ಈ ಮಾತುಗಳನ್ನು ಕೇಳಿ ಮೋಶೆ ಯನ್ನು ಕೊಲ್ಲಲು ಹುಡುಕಿದನು. ಆದರೆ ಮೋಶೆಯು ಫರೋಹನ ಎದುರಿನಿಂದ ಓಡಿ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ಿದ್ಯಾನ್‌ ದೇಶದಲ್ಲಿದ್ದು ಒಂದು ಬಾವಿಯ ಬಳಿಯಲ್ಲಿ ಕೂತು 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ಮಿದ್ಯಾನಿನ ವೈದಿಕನಿಗೆ ಏಳು ಮಂದಿ ಕುಮಾರ್ತೆಯರಿದ್ದರು. ಇವರು ಬಂದು ತಮ್ಮ ತಂದೆಯ ಮಂದೆಗಳಿಗೆ ನೀರು ಸೇದ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ೋಣಿಗಳನ್ನು ತುಂಬಿಸು 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ುರುಬರು ಬಂದು ಅವರನ್ನು ಓಡಿಸುತ್ತಿ ದ್ದಾಗ ಮೋಶೆಯು ಎದ್ದು ಅವರಿಗೆ ಸಹಾಯ ಮಾಡಿ ಅವರ ಕುರಿಗಳಿಗೆ ನೀರು ಕು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ರು ತಮ್ಮ ತಂದೆಯಾದ ರೆಗೂವೇಲನ ಬಳಿಗೆ ಬಂದಾಗ ಅವನು ಅವರಿಗೆ--ಯಾಕೆ ಈ ಹೊತ್ತು ಬೇಗ ಬಂದ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ದಕ್ಕೆ ಅವರು--ಐಗುಪ್ತ್ಯನಾದ ಒಬ್ಬ ಮನುಷ್ಯನು ಕುರುಬರ ಕೈಗೆ ನಮ್ಮನ್ನು ತಪ್ಪಿಸಿ ನಮಗೋಸ್ಕರ ಸಾಕಾಗುವಷ್ಟು ನೀ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ದಿ ಮಂದೆಗೆ ಕುಡಿಸಿದನ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ಅವನು ತನ್ನ ಕುಮಾರ್ತೆಯರಿಗೆ--ಅವನು ಎಲ್ಲಿದ್ದಾನೆ? ಆ ಮನುಷ್ಯ ನನ್ನು ಯಾಕೆ ಬಿಟ್ಟು ಬಂದಿರಿ?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ಯಿರಿ, ಅವನು ಊಟ ಮಾಡ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ಮೋಶೆಯು ಆ ಮನುಷ್ಯನ ಸಂಗಡ ವಾಸಮಾಡುವದಕ್ಕೆ ಸಮ್ಮತಿ ಸಿದನು. ಅವನು ಮೋಶೆಗೆ ತನ್ನ ಮಗಳಾದ ಚಿಪ್ಪೋರ ಳನ್ನು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ಕೆಯು ಮಗನನ್ನು ಹೆತ್ತಾಗ ಮೋಶೆಯು ಅವನಿಗೆ ಗೇರ್ಷೋಮ್‌ ಎಂದು ಹೆಸರಿ ಟ್ಟನು. ಯಾಕಂದರೆ ಅವನು--ನಾನು ಪರದೇಶ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ಯನಾಗಿದ್ದ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ಹೀಗಿರಲಾಗಿ ಬಹಳ ದಿನಗಳಾದ ಮೇಲೆ ಐಗುಪ್ತದ ಅರಸನು ಸತ್ತನು. ಇಸ್ರಾಯೇಲ್‌ ಮಕ್ಕಳು ದಾಸತ್ವದ ಕಾರಣ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ಟ್ಟುಸುರುಬಿಟ್ಟು ಕೂಗು ತ್ತಿದ್ದರು. ದಾಸತ್ವದ ನಿಮಿತ್ತವಾಗಿ ಅವರ ಕೂಗು ದೇವರ ಬಳಿಗೆ 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ದೇವರು ಅವರ ನರಳಾಟವನ್ನು ಕೇಳಿ ಅಬ್ರಹಾಮ ಇಸಾಕ ಯಾಕೋಬ ಇವರ ಸಂಗಡ ತಾನು ಮಾಡಿದ ಒಡಂಬಡಿಕೆಯನ್ನು ಜ್ಞಾಪಕ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ಗ ದೇವರು ಇಸ್ರಾಯೇಲ್‌ ಮಕ್ಕಳನ್ನು ನೋಡಿ ಅವರಲ್ಲಿ ಲಕ್ಷ್ಯವ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2026-10-21T04:41:27Z</dcterms:created>
  <dcterms:modified xsi:type="dcterms:W3CDTF">2026-10-21T04:41:27Z</dcterms:modified>
  <dc:title>ವಿಮೋಚನಾಕಾಂಡ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