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AKE HASTE, O GOD, TO DELIVER ME; MAKE HASTE TO HELP ME, O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them be ashamed and confounded that seek after my soul: let them be turned backward, and put to confusion, that desire my hur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them be ashamed and confounded that seek after my soul: let them be turned backward, and put to confusion, that desire my hu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m be turned back for a reward of their shame that say, Aha, aha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all those that seek you rejoice and be glad in you: and let such as love your salvation say continually, Let God be magnifi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all those that seek you rejoice and be glad in you: and let such as love your salvation say continually, Let God be magnifi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 am poor and needy: make haste unto me, O God: you are my help and my deliverer; O LORD, make no tarry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 am poor and needy: make haste unto me, O God: you are my help and my deliverer; O LORD, make no tarry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விடுவியும் கர்த்தாவே, எனக்குச் சகாயஞ்செய்ய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ன்னிட்டுத் திரும்பி இலச்சையடை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ஆ, ஆ ஆ, என்பவர்கள் தாங்கள் அடையும் வெட்கத்தினால் பின்னிட்டுப்போ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க்கிறவருமானவர், கர்த்தாவே, தாமத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2026-11-02T18:57:10Z</dcterms:created>
  <dcterms:modified xsi:type="dcterms:W3CDTF">2026-11-02T18:57:10Z</dcterms:modified>
  <dc:title>சங்கீதம்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