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ஏழு குமாரரும், மூன்று குமாரத்திகளும் பிற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நாள் தேவபுத்திரர் கர்த்தருடைய சந்நிதியில் வந்து நின்றபோது, சாத்தானும் அவர்கள் நடுவிலே வந்து நி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ச் சாத்தான் கர்த்தருக்குப் பிரதியுத்தரமாக; யோபு விருதாவாகவா தேவனுக்குப் பயந்து நட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ஒருநாள் யோபுடைய குமாரரும், அவன் குமாரத்திகளும், தங்கள் மூத்த சகோதரன் வீட்டிலே புசித்து, திராட்சரசம் குடிக்கிற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ஒருநாள் யோபுடைய குமாரரும், அவன் குமாரத்திகளும், தங்கள் மூத்த சகோதரன் வீட்டிலே புசித்து, திராட்சரசம் குடிக்கிற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ஆள் அவனிடத்தில் வந்து; எருதுகள் உழுகிறபோது, கழுதைகள் அவைகளின் பக்கத்திலே மேய்ந்துகொண்டிருக்கைய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ோபு எழுந்திருந்து, தன் சால்வையைக் கிழித்து, தன் தலையைச் சிரைத்து, தரையிலே விழுந்து பணிந்த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ோபு எழுந்திருந்து, தன் சால்வையைக் கிழித்து, தன் தலையைச் சிரைத்து, தரையிலே விழுந்து பணிந்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வற்றிலும் யோபு பாவஞ்செய்யவுமில்லை, தேவனைப்பற்றிக் குறைசொல்லவ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ઉસ નામના દેશમાં અયૂબ નામે એક માણસ રહેતો હતો. તે ભલો, પ્રામાણિક અને દેવથી ડરનાર અને દુષ્ટ વસ્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મનાઇ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ો પરિવાર મોટો હતો. અયૂબને સાત પુત્રો અને ત્રણ પુત્રીઓ મળી કુલ દશ સંતા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ી પાસે મિલકતમાં 7,000 ઘેટાં, 3,000 ઊંટ, 500 જોડ બળદ, 500 ગધેડીઓં અને અનેક નોકર-ચાક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ગ્ર પૂર્વવિસ્તારમાં અયૂબના જેવો કોઇ ધનાઢય માણસ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યૂબના સર્વ પુત્રોમાં રિવાજ હતો, દરેક પુત્ર પોતપોતાના જન્મદિનની ઉજવણીમાં પોતાનાં ભાઇબહેન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મંત્રણ આપતા. તે સમયે સૌ સાથે મળીને ખાતાંપીતા અને આનંદપ્રમોદ કરતાં. અયૂબના પુત્રો વારા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ઘરે ઉજવણી રાખતા અને તેઓ તેઓની બહેનોને આમંત્રણ આપ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ના સંતાનો એ ઉજવણી કર્યા પછી અયૂબ વહેલી સવારમા ઊઠતો અને દહનાર્પણ કરતો. તે વિચારતો, “મારા સંતાન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ાચ ચિંતાહીન થઇને તેઓની ઉજવણી પર દેવ વિરૂદ્ધ કોઇ પાપ કર્યું હોય.” અયૂબ હંમેશા આ દહનાર્પણ કરતો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સંતાનોને તેઓના પાપોની માફી મળી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ક દિવસ દેવદૂતો યહોવાની આગળ ભેગા થયા હતા. તેઓની સાથે દુષ્ટ શેતાન પણ ઉપસ્થિત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એ શેતાનને પૂછયું, “તું ક્યાં ગયો હતો?”શેતાને યહોવાને જવાબ આપ્યો. “હું પૃથ્વી પર આમતેમ ભટક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યહોવાએ શેતાનને કહ્યું, “તો પછી તેં મારા સેવક અયૂબને જોયો હશે! તે ભલો, પ્રામાણિક, દેવથી ડરના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િષ્ટ વસ્તુનો ઇન્કાર કરના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શેતાને કહ્યું, “અયૂબ કારણ વિના દેવની ઉપાસના કર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ા રક્ષણથી તેનું જીવન, તેનું ઘર, તેની સંપતિ બધુંજ સુરક્ષિત છે. તે જે કઇ કરે છે તેમાં તમ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ળ બનાવ્યો છે. હા, તમે તેને આશીર્વાદ આપ્યા છે. તે એટલો શ્રીમંત છે કે તેના ગાયના અને ઘેટાઁ બકરા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નાઘણ આખા દેશભર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ક વાર તેની સંપત્તિને સ્પર્શ કરો, પછી જુઓ, એ કેવો તમારી સામો થાય છે? તે તમને તમારી સામે જ શ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 છે કે નહ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એ શેતાનને કહ્યું, “જો, તેની તમામ ચીજો હું તને સોપુઁ છુઁ; પણ તેને નુકસાન કરતો નહિ” એ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ેતાન યહોવાની હાજરી છોડી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ક દિવસે તેના પુત્રો અને તેની પુત્રીઓ તેઓનો મોટા ભાઈના ઘરમાં ખાતાઁ હતાઁ અને દ્રાક્ષારસ પી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મય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ક સંદેશવાહક આવ્યો અને અયૂબને જણાવ્યુ, “તમારા બળદો ખેતર ખેડતા હતા અને પાસે ગધેડા ચરત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ટલામાં અચાનક શબાઇમ લોકોએ અમારા પર હુમલો કર્યો. અને તમારા બધા પશુઓને ઊપાડી ગયા અને બધા સેવ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નાંખ્યા, ફકત હું જ બચી ગયો છું તેથી હું તમને આ સમાચાર આપવા આવ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્યારે એક સંદેશવાહક આ કહેતો હતો, એટલામાં વળી બીજો સેવક આવ્યો અને કહ્યું, “આકાશમાંથી વીજળી પડી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ગાયના ઘણો અને સેવકો બળીને રાખ થઇ ગયા છે. ફકત હું જ બચી ગયો છું. તેથી તમને હું આ દુ:ખદ સમા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 આવ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બોલવાનું પૂરું કરે તે પહેલા, એક ત્રીજો સંદેશવાહક આવ્યો અને કહ્યું, “કાસ્દીઓએ સૈનિકોના ત્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ોળા મોકલ્યા. તેઓએ અમારા પર હુમલો કર્યો અને ઊંટો લઇ લીધા. તેઓએ સેવકોને મારી નાખ્યા છે. તમને આ સમા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 ફકત હું જ બચી ગયો છ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્યારે તે આ કહેતો હતો, ત્યાં હજી એક આવ્યો અને કહ્યું, “તારા પુત્રો તથા તારી પુત્રીઓ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ાભાઇના ઘરમાં ખાતાઁ હતાઁ અને દ્રાક્ષારસ પીતાઁ હતા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રણમાઁથી અણધાર્યો જોરદાર પવન આવ્યો અને ઘરને ફૂંકી માર્યુ. ઘર તમારા પુત્રો અને પુત્રીઓ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્યું અને તેમને મારી નાખ્યા ફકત હું જ બચીગયો છુઁ. તેથી હું તમને આ સમાચાર આપવા આવ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અયૂબ ઊભો થયો. તેણે શોકમાં તેના કપડાં ફાડી નાખ્યાં, માથું મૂંડાવી નાંખ્યું અને જમીન પર પડ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ે ઉપાસ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હ્યું કે,“મારી માતાના ગર્ભસ્થાનમાંથી હું નગ્ન આવ્યો હતો અને મારા મૃત્યુ સમયે પણ મારી પાસે ક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નહિ હોય.યહોવાએ આપ્યું, અને યહોવાએ લઇ લીધું છે; યહોવાના નામને ધન્ય 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બધું બની ગયું, પણ અયૂબે દુષ્ટતા કરી નહિ. દેવે ખોટું કર્યુ હતું એમ તેણે ક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2026-10-21T06:10:39Z</dcterms:created>
  <dcterms:modified xsi:type="dcterms:W3CDTF">2026-10-21T06:10:39Z</dcterms:modified>
  <dc:title>અયૂબ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