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ன்பதாம் வருஷம் பத்தாம் மாதம் பத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ஜனங்கள் என்னை நோக்கி: நீர் செய்கிறவைகள் எங்களுக்கு என்னத்திற்கு அடையாளம் என்பதை எங்களுக்குத் தெரிவிக்கமாட்டீரா என்று கேட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ுக்குப் பிரதியுத்தரமாக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ேதானே தப்பிவந்த ஒருவன் உன்னிடத்தில் வந்து உன் காதுகள் கேட்கச் சொல்லுவான் அல்லவோ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ಒಂಭತ್ತನೇ ವರುಷದ ಹತ್ತನೇ ತಿಂಗಳಿನ ಹತ್ತನೇ ದಿನದಲ್ಲಿ ಕರ್ತನ ವಾಕ್ಯವು ನನಗೆ ಬಂದು ಹೇಳಿದ್ದೇನಂದರೆ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ಈ ದಿನದ, ಇದೇ ದಿನದ ಹೆಸರನ್ನು ಬರೆದುಕೋ; ಅದೇ ದಿನದಲ್ಲಿ ಬಾಬೆಲಿನ ಅರಸನು ಯೆರೂಸಲೇಮಿಗೆ ಮು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ಿರುಗಿ ಬೀಳುವ ಮನೆತನ ದವರಿಗೆ ಸಾಮ್ಯವನ್ನು ತಿಳಿಸಿ ಅವರಿಗೆ ಹೇಳಬೇಕಾದದ್ದೇ ನಂದರೆ, ದೇವರಾದ ಕರ್ತನು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-- ಹಂಡೆಯನ್ನು ಒಲೆಯ ಮೇಲಿಡು, ಅದರಲ್ಲಿ ನೀರನ್ನು ಸು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ತೊಡೆಯನ್ನೂ ಹೆಗಲನ್ನೂ ಎಲ್ಲಾ ಒಳ್ಳೇ ತುಂಡುಗಳನ್ನೂ ಒಟ್ಟಿಗೆ ಸೇರಿಸಿ ಒಳ್ಳೆ ಎಲುಬುಗಳ ಜೊತೆ ಅದನ್ನು ತುಂಬಿಸ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ಿಂಡಿನಲ್ಲಿ ಶ್ರೇಷ್ಠವಾದ ದ್ದನ್ನು ತೆಗೆದುಕೊಂಡು ಎಲುಬಿನ ರಾಶಿಯನ್ನೂ ಅದರ ಕೆಳಗೆ ಇಟ್ಟು ಅದನ್ನು ಚೆ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ಿಸು; ಆ ಎಲುಬುಗಳೂ ಅದರಲ್ಲಿ ಚೆನ್ನಾಗಿ ಬೇ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ಕಾರಣ ದೇವರಾದ ಕರ್ತನು ಹೀಗೆ ಹೇಳು ತ್ತಾನೆ; ರಕ್ತಮಯವಾದ ಆ ಪಟ್ಟಣಕ್ಕೆ ಅಯ್ಯೋ! ಯಾವದರ ಕಲ್ಮಶವು ಹೊರಗೆ ಬಾ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ಲ್ಲಿ ಉಳಿದಿರುವದೋ ಆ ಹಂಡೆಗೆ ಅಯ್ಯೋ, ಅದರಿಂದ ತುಂಡು ತುಂಡಾಗಿ ಹೊರಗೆ ತೆಗೆ; ಆಯ್ಕೆಯ ಚೀಟಿಯು ಅದರ ಮೇಲೆ ಬೀಳ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ರ ರಕ್ತವು ಅದರ ಮಧ್ಯದಲ್ಲಿದೆ; ಅದು ಅದನ್ನು ಬಂಡೆಯ ತುದಿಯಲ್ಲಿ ಇಟ್ಟಿದೆ; ದೂಳು ಮುಚ್ಚುವ ಹಾಗೆ ನೆಲ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ಮುಯ್ಯಿಗೆಮುಯ್ಯಿ ತೀರಿಸುವದಕ್ಕೆ ರೋಷ ವನ್ನೆಬ್ಬಿಸುವ ಹಾಗೆ ನಾನು ಅದರ ರಕ್ತಾಪರಾಧವನ್ನು ಮುಚ್ಚಿಬಿಡದಂತೆ ಬಂಡ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ದಿಯ ಮೇಲೆ ಇಟ್ಟಿ 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ದೇವರಾದ ಕರ್ತನು ಹೀಗೆ ಹೇಳುತ್ತಾನೆ--ಆ ರಕ್ತಾಪರಾಧವುಳ್ಳ ಪಟ್ಟಣವು ಹಾಳಾ ಗಲಿ, ನಾನೇ ಬೆಂಕ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ಶಿಯಾಗಿ ಹೆಚ್ಚ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ಹಳ ಸೌದೆ ಹಾಕಿ, ಬೆಂಕಿಯನ್ನು ಹೆಚ್ಚಿಸಿ, ಮಾಂಸ ವನ್ನು ಬೇಯಿಸು; ಮಸಾಲೆ ಚೆನ್ನಾಗಿ ಇರಲಿ, ಮತ್ತು ಎಲುಬ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ಮೇಲೆ ಅದರ ಹಿತ್ತಾಳೆ ಬಿಸಿಯಾಗಿ ಮೈಲಿಗೆ ಕರಗಿ ಕಲ್ಮಶವು ಹೋಗುವ ಹಾಗೆ ಅದನ್ನು ಬರಿದು ಮಾಡಿ ಕೆಂಡಗಳ ಮೇಲೆ ಇ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ರ ಕಲ್ಮಶವು ಆಯಾಸವನ್ನುಂಟು ಮಾಡಿತೇ ಹೊರತು ಅದಕ್ಕೆ ಹತ್ತಿದ್ದ ಆ ಬಹಳವಾದ ಕಿಲುಬು ಹೋಗಲಿಲ್ಲ,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ಂಕಿಯಲ್ಲಿರ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ಅಶುದ್ಧ ತ್ವವು ದುಷ್ಕರ್ಮವುಳ್ಳದ್ದು; ನಾನು ನಿನ್ನನ್ನು ಪರಿಶುದ್ಧ ಮಾಡಿದರೂ ನೀನು ಶುದ್ಧವಾಗದ ಕಾರಣ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ರೋಷವನ್ನು ನಿನ್ನ ಮೇಲೆ ಕಳುಹಿಸುವಷ್ಟು ಕಾಲದ ವರೆಗೂ ಇನ್ನು ಮೇಲೆ ನೀನು ನಿನ್ನ ಅಪವಿತ್ರತ್ವದಿಂದ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ವ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ಾದ ನಾನೇ ಅದನ್ನು ಹೇಳಿದ್ದೇನೆ, ಅದು ನಡೆಯುವದು; ನಾನು ಅದನ್ನು ಮಾಡದೆ ಬಿಡುವದಿಲ್ಲ; ಕಟಾಕ್ಷ ತೋರಿ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ಿಲ್ಲ; ಪಶ್ಚಾತ್ತಾಪಪಡುವದಿಲ್ಲ. ನಿನ್ನ ಮಾರ್ಗಗಳ ಪ್ರಕಾರವೂ ನಿನ್ನ ಕ್ರಿಯೆಗಳ ಪ್ರಕಾರವೂ ನಿನಗೆ ನ್ಯಾ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ಿಸುವೆ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,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ನುಷ್ಯಪುತ್ರನೇ, ಇಗೋ, ಒಂದೇ ಏಟಿನಿಂದ ನೇತ್ರಾನಂದವಾಗಿರುವದನ್ನು ನಿನ್ನಿಂದ ತೆಗೆಯುತ್ತೇನೆ; ಆದರೆ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ಪಡಬೇಡ, ಅಳಬೇಡ, ನಿನ್ನ ಕಣ್ಣೀರು ಹರಿದು ಹೋಗ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ವ್ಯಸನದಿಂದ ಸತ್ತವರಿಗಾಗಿ ಅರಚಬೇಡ, ಗೋಳಾಡ ಬೇಡ ನೀನು ರುಮಾಲನ್ನು ಕಟ್ಟಿಕೊಂಡು ಕಾಲುಗಳಿಗೆ ಜೋಡುಗಳನ್ನು ಮೆಟ್ಟಿಕ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ಟಿಗಳನ್ನು ಮುಚ್ಚಿಕೊಳ್ಳ ಬೇಡ; ಮನುಷ್ಯರ ರೊಟ್ಟಿಯನ್ನು ತಿನ್ನ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ಾಗೆಯೇ ನಾನು ಬೆಳಗಿನ ಜಾವದಲ್ಲಿ ಜನ ರೊಂದಿಗೆ ಮಾತನಾಡಿದೆನು; ಸಂಜೆ ನನ್ನ ಹೆಂಡತಿ ಸತ್ತಳು; ಆಗ ಮುಂಜಾ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್ಪಣೆಯಾದ ಪ್ರಕಾರವೇ ನಾನು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ಗ ಜನರು--ನೀನು ಮಾಡುವ ಆ ಸಂಗತಿಗಳಿಂದ ನಮಗೆ ಪ್ರಯೋಜನವೇ ನೆಂದು ತಿಳಿಸುವದಿಲ್ಲವೇ ಎ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ಮೇಲೆ ನಾನು ಅವರಿಗೆ ಉತ್ತರಿಸಿದೆನು;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ಸ್ರಾಯೇಲ್ಯರ ಮನೆ ತನದವರೊಂದಿಗೆ ಮಾತನಾಡಿ ದೇವರಾದ ಕರ್ತನು ಹೀಗೆ ಹೇಳುತ್ತಾನೆಂದು ಹೇಳು--ಇಗೋ,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 ಸ್ಥಳವನ್ನೂ ನಿಮ್ಮ ಬಲದ ಶ್ರೇಷ್ಠತ್ವವನ್ನೂ ನಿಮ್ಮ ನೇತ್ರಾನಂದಕರವಾದದ್ದನ್ನೂ ನಿಮ್ಮ ಮನಸ್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ಲಾಷಿಸುವದನ್ನೂ ನಾನು ಅಪವಿತ್ರಪಡಿಸುವೆನು; ನೀವು ಬಿಟ್ಟಿರುವ ನಿಮ್ಮ ಕುಮಾರರೂ ಕುಮಾರ್ತೆಯರೂ ಕತ್ತಿಯಿಂದ ಬೀ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ನು ಮಾಡಿದ ಹಾಗೆ ನೀವು ಮಾಡುವಿರಿ; ನಿಮ್ಮ ತುಟಿಗಳನ್ನು ಮುಚ್ಚಿಕೊಳ್ಳ ಬಾರದು ಅವರ ರೊಟ್ಟಿಯನ್ನೂ ತಿನ್ನ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ಿಮ್ಮ ರುಮಾಲುಗಳು ತಲೆಯ ಮೇಲೆಯೂ ನಿಮ್ಮ ಜೋಡು ಗಳು ನಿಮ್ಮ ಪಾದಗಳ ಅಡಿಯಲ್ಲಿಯೂ ಇರುವವು; ನೀವು ಗೋಳಾಡದೆ ಅಳ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ಅಕ್ರಮಗಳಿಂದ ಕುಂದಿಹೋಗಿ ಒಬ್ಬರ ಸಂಗಡಲೊಬ್ಬರು ನರುಳ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ಹೀಗೆ ಯೆಹೆಜ್ಕೇಲನು ನಿಮಗೆ ಮುಂಗುರುತಾ ರುವನು; ಅವನು ಮಾಡಿದ ಎಲ್ಲವುಗಳ ಹಾಗೆ ನೀವೂ ಮಾಡುವಿರಿ; ಆ ರೀತಿ ಆದಾಗ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ೆಂದು ತಿಳಿಯ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ಇದಲ್ಲದೆ ಮನುಷ್ಯಪುತ್ರನೇ, ಅವರ ಮಹತ್ತಾದ ಸಂತೋಷವನ್ನೂ ನೇತ್ರಾನಂದಕರವಾದದ್ದನ್ನೂ ಅವರು ಆಶಿಸುವದನ್ನೂ ಕುಮ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ಯರನ್ನೂ ಅವರ ಬಲದಿಂದ ನಾನು ತೆಗೆದುಹಾಕ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 ದಿನದಲ್ಲಿ ತಪ್ಪಿಸಿಕೊಂಡವನು ನಿನ್ನ ಕಿವಿಗಳಿಗೆ ಸುದ್ದಿಯನ್ನು ತರುವ ಹಾಗೆ ನಿನ್ನ ಬಳಿಗೆ ಬರುವನಲ್ಲವ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ದಿನದಲ್ಲಿ ತಪ್ಪಿಸಿಕೊಂಡವನ ಕಡೆಗೆ ನಿನ್ನ ಬಾಯಿತೆರೆದಿರುವದು ನೀನು ಇನ್ನು ಮೂಕನಾಗಿರದೆ ಮಾತನಾಡುವಿ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ಮುಂಗುರುತಾಗಿರುವಿ, ಆಗ ನಾನೇ ಕರ್ತನೆಂದು ತಿಳಿ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2026-10-22T08:47:35Z</dcterms:created>
  <dcterms:modified xsi:type="dcterms:W3CDTF">2026-10-22T08:47:35Z</dcterms:modified>
  <dc:title>ಯೆಹೆಜ್ಕೇಲನು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