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ப்பனாகிய நான் சத்தியத்தின்படி நேசிக்கிற பிரியமான காயுவுக்கு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ானவனே, உன் ஆத்துமா வாழ்கிறதுபோல நீ எல்லாவற்றிலும் வாழ்ந்து சுகமாயிருக்கும்படி வேண்ட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ானவனே, உன் ஆத்துமா வாழ்கிறதுபோல நீ எல்லாவற்றிலும் வாழ்ந்து சுகமாயிருக்கும்படி வேண்ட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் வந்து நீ சத்தியத்திலே நடந்துகொள்ளுகிறாய் என்று உன்னுடைய உண்மையைக்குறித்துச் சாட்சி கொடுத்தபோது மிகவும் சந்தோஷப்பட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் வந்து நீ சத்தியத்திலே நடந்துகொள்ளுகிறாய் என்று உன்னுடைய உண்மையைக்குறித்துச் சாட்சி கொடுத்தபோது மிகவும் சந்தோஷப்பட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ள்ளைகள் சத்தியத்திலே நடக்கிறார்கள் என்று கேள்விப்படுகிற சந்தோஷத்திலும் அதிகமான சந்தோஷம் எனக்கு இ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ரியமானவனே, நீ சகோதரருக்கும் அந்நியருக்கும் செய்கிற யாவற்றையும் உண்மையாய்ச் செய்கிற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உன்னுடைய அன்பைக் குறித்துச் சபைக்குமுன்பாகச் சாட்சிசொன்னார்கள்; தேவனுக்கு முன்பாகப் பாத்திரமானபடி அவர்களை நீ வழிவிட்டனுப்பினால் நலம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உன்னுடைய அன்பைக் குறித்துச் சபைக்குமுன்பாகச் சாட்சிசொன்னார்கள்; தேவனுக்கு முன்பாகப் பாத்திரமானபடி அவர்களை நீ வழிவிட்டனுப்பினால் நலம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 அவர்கள் புறஜாதியாரிடத்தில் ஒன்றும் வாங்காமல் அவருடைய நாமத்தினிமித்தம் புறப்பட்டுப்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நாம் சத்தியத்திற்கு உடன்வேலையாட்களாயிருக்கும்படி அப்படிப்பட்டவர்களைச் சேர்த்துக்கொள்ள கடனாளிகளாயிருக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சபைக்கு எழுதினேன்; ஆனாலும் அவர்களில் மேன்மையாயிருக்க விரும்புகிற தியோத்திரேப்பு என்பவன் எங்களை ஏற்றுக்கொள்ள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சபைக்கு எழுதினேன்; ஆனாலும் அவர்களில் மேன்மையாயிருக்க விரும்புகிற தியோத்திரேப்பு என்பவன் எங்களை ஏற்றுக்கொள்ள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படியால் நான் வந்தால், அவன் எங்களுக்கு விரோதமாய்ப் பொல்லாத வார்த்தைகளை அலப்பி, செய்துவருகிற கிருபைகளை நினைத்துக்கொள்வேன். அவன் இப்படிச் செய்துவருவதும் போதாமல், தான் சகோதரரை ஏற்றுக்கொள்ளாமலிருக்கிறதுமன்றி, ஏற்றுக்கொள்ள மனதாயிருக்கிறவர்களையும் தடைசெய்து, சபைக்குப் புறம்பே தள்ள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படியால் நான் வந்தால், அவன் எங்களுக்கு விரோதமாய்ப் பொல்லாத வார்த்தைகளை அலப்பி, செய்துவருகிற கிருபைகளை நினைத்துக்கொள்வேன். அவன் இப்படிச் செய்துவருவதும் போதாமல், தான் சகோதரரை ஏற்றுக்கொள்ளாமலிருக்கிறதுமன்றி, ஏற்றுக்கொள்ள மனதாயிருக்கிறவர்களையும் தடைசெய்து, சபைக்குப் புறம்பே தள்ளு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படியால் நான் வந்தால், அவன் எங்களுக்கு விரோதமாய்ப் பொல்லாத வார்த்தைகளை அலப்பி, செய்துவருகிற கிருபைகளை நினைத்துக்கொள்வேன். அவன் இப்படிச் செய்துவருவதும் போதாமல், தான் சகோதரரை ஏற்றுக்கொள்ளாமலிருக்கிறதுமன்றி, ஏற்றுக்கொள்ள மனதாயிருக்கிறவர்களையும் தடைசெய்து, சபைக்குப் புறம்பே தள்ளு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யமானவனே, நீ தீமையானதைப் பின்பற்றாமல், நன்மையானதைப் பின்பற்று, நன்மைசெய்கிறவன் தேவனால் உண்டாயிருக்கிறான்; தீமைசெய்கிறவன் தேவனைக் காண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யமானவனே, நீ தீமையானதைப் பின்பற்றாமல், நன்மையானதைப் பின்பற்று, நன்மைசெய்கிறவன் தேவனால் உண்டாயிருக்கிறான்; தீமைசெய்கிறவன் தேவனைக் காண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மேத்திரியு எல்லாராலும் நற்சாட்சிபெற்றதுமல்லாமல், சத்தியத்தாலும் நற்சாட்சிபெற்றவன்; நாங்களும் சாட்சிகொடுக்கிறோம், எங்கள் சாட்சி மெய்யென்று அறிவ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மேத்திரியு எல்லாராலும் நற்சாட்சிபெற்றதுமல்லாமல், சத்தியத்தாலும் நற்சாட்சிபெற்றவன்; நாங்களும் சாட்சிகொடுக்கிறோம், எங்கள் சாட்சி மெய்யென்று அறிவ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ழுதவேண்டிய காரியங்கள் அநேகமுண்டு; ஆனால் மையினாலும் இறகினாலும் எழுத எனக்கு மன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க்கிரமாய் உன்னைக் காணலாமென்று நம்பியிருக்கிறேன், அப்பொழுது முகமுகமாய் பேசிக்கொள்ளுவோம். உனக்குச் சமாதானம் உண்டாவதாக. சிநேகிதர் உனக்கு வாழ்த்துதல் சொல்லுகிறார்கள். சிநேகிதரைப் பேர்பேராக வாழ்த்துவாயாக.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க்கிரமாய் உன்னைக் காணலாமென்று நம்பியிருக்கிறேன், அப்பொழுது முகமுகமாய் பேசிக்கொள்ளுவோம். உனக்குச் சமாதானம் உண்டாவதாக. சிநேகிதர் உனக்கு வாழ்த்துதல் சொல்லுகிறார்கள். சிநேகிதரைப் பேர்பேராக வாழ்த்துவாயாக.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elder unto the beloved Gaius, whom I love in the tr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loved, I wish above all things that you may prosper and be in health, even as your sou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osp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I rejoiced greatly, when the brethren came and testified of the truth that is in you, even 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walk in the tr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have no greater joy than to hear that my children walk in tr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loved, you do faithfully whatsoever you do to the brethren, and to stranger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ich have borne witness of your love before the church: whom if you bring forward on thei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urney after a godly sort, you shall do wel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cause that for his name's sake they went forth, taking nothing of the Gentil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e therefore ought to receive such, that we might be fellow-helpers to the tr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wrote unto the church: but Diotrephes, who loves to have the preeminence among them, receiv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s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refore, if I come, I will remember his deeds which he does, babbling against us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licious words: and not content therewith, neither does he himself receive the brethren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bids them that would, and casts them out of the churc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loved, follow not that which is evil, but that which is good. He that does good is of God: b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that does evil has not seen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Demetrius has good report of all men, and of the truth itself: yea, and we also bear record;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of you know that our record is tru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had many things to write, but I will not with ink and pen write unto you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I trust I shall shortly see you, and we shall speak face to face. Peace be to you. 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riends salute you. Greet the friends by na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ohn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2026-10-21T06:06:49Z</dcterms:created>
  <dcterms:modified xsi:type="dcterms:W3CDTF">2026-10-21T06:06:49Z</dcterms:modified>
  <dc:title>3 John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