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ராக் தேசத்துக்கு விரோதமானதும், தமஸ்குவின்மேல் வந்து தங்குவதுமான கர்த்தருடைய வார்த்தையாகிய பாரம்; மனுஷரின் கண்களும் இஸ்ரவேலுடைய சகல கோத்திரங்களின் கண்களும் கர்த்தரை நோக்கிக்கொண்ட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ராக் தேசத்துக்கு விரோதமானதும், தமஸ்குவின்மேல் வந்து தங்குவதுமான கர்த்தருடைய வார்த்தையாகிய பாரம்; மனுஷரின் கண்களும் இஸ்ரவேலுடைய சகல கோத்திரங்களின் கண்களும் கர்த்தரை நோக்கிக்கொண்ட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ாத்தும் மிகவும் ஞானமுள்ள தீருவும் சீதோனும் அதின் எல்லைக்குள்ள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ு தனக்கு அரணைக்கட்டி, தூளைப்போல் வெள்ளியையும் வீதிகளின் சேற்றைப்போல் பசும்பொன்னையும் சேர்த்துவை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ு தனக்கு அரணைக்கட்டி, தூளைப்போல் வெள்ளியையும் வீதிகளின் சேற்றைப்போல் பசும்பொன்னையும் சேர்த்துவை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ஆண்டவர் அதைத் தள்ளிவிட்டு, சமுத்திரத்தில் அதின்பலத்தை முறித்துப்போடுவார்; அது அக்கினிக்கு இரைய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ஸ்கலோன் அதைக்கண்டு பயப்படும், காத்சாவும் அதைக் கண்டு மிகவும் துக்கிக்கும், எக்ரோனும் தன் நம்பிக்கை அற்றுப்போனபடியால் மிகவும் பிரலாபிக்கும்; காத்சாவில் ராஜா அழிந்துபோவான்; அகலோன் குடியற்ற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ஸ்கலோன் அதைக்கண்டு பயப்படும், காத்சாவும் அதைக் கண்டு மிகவும் துக்கிக்கும், எக்ரோனும் தன் நம்பிக்கை அற்றுப்போனபடியால் மிகவும் பிரலாபிக்கும்; காத்சாவில் ராஜா அழிந்துபோவான்; அகலோன் குடியற்ற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ஸ்தோத்தில் வேசிப்பிள்ளைகள் வாசம்பண்ணுவார்கள்; நான் பெலிஸ்தரின் கர்வத்தை அழ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இரத்தத்தை அவன் வாயிலிருந்தும் அவனுடைய அருவருப்புகளை அவன் பல்லுகளின் நடுவிலிருந்தும் நீக்கிப்போடுவேன்; அவனோ நம்முடைய தேவனுக்கென்று மீதியாக வைக்கைப்பட்டு, யூதாவிலே பிரபுவைப்போல இருப்பான்; எக்ரோன் எபூசியனைப்போல இ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இரத்தத்தை அவன் வாயிலிருந்தும் அவனுடைய அருவருப்புகளை அவன் பல்லுகளின் நடுவிலிருந்தும் நீக்கிப்போடுவேன்; அவனோ நம்முடைய தேவனுக்கென்று மீதியாக வைக்கைப்பட்டு, யூதாவிலே பிரபுவைப்போல இருப்பான்; எக்ரோன் எபூசியனைப்போல இர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யானது புறப்படும்போதும், திரும்பி வரும்போதும், என் ஆலயம் காக்கப்படும்படி அதைச்சுற்றிலும் பாளயம்போடுவேன்; இனி ஒடுக்குகிறவன் அவர்களிடத்தில் கடந்துவருவதில்லை; அதை என் கண்களினாலே பார்த்துக்கொண்ட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யானது புறப்படும்போதும், திரும்பி வரும்போதும், என் ஆலயம் காக்கப்படும்படி அதைச்சுற்றிலும் பாளயம்போடுவேன்; இனி ஒடுக்குகிறவன் அவர்களிடத்தில் கடந்துவருவதில்லை; அதை என் கண்களினாலே பார்த்துக்கொண்ட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 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 மறியின்மேலும் ஏறிவருகிறவரு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 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 மறியின்மேலும் ஏறிவருகிறவரும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 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 மறியின்மேலும் ஏறிவருகிறவருமா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 இல்லாமற்போகும், அவர் ஜாதிகளுக்குச் சமாதானம் கூறுவார்; அவருடைய ஆளுகை ஒரு சமுத்திரந்தொடங்கி 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 இல்லாமற்போகும், அவர் ஜாதிகளுக்குச் சமாதானம் கூறுவார்; அவருடைய ஆளுகை ஒரு சமுத்திரந்தொடங்கி 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 இல்லாமற்போகும், அவர் ஜாதிகளுக்குச் சமாதானம் கூறுவார்; அவருடைய ஆளுகை ஒரு சமுத்திரந்தொடங்கி 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 நான் செய்வதென்னவென்றால், தண்ணீரில்லாத குழியிலே அடைபட்டிருக்கிற உன்னுடையவர்களை நான் என் உடன்படிக்கையின் இரத்தத்தினாலே விடுதலை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 நான் செய்வதென்னவென்றால், தண்ணீரில்லாத குழியிலே அடைபட்டிருக்கிற உன்னுடையவர்களை நான் என் உடன்படிக்கையின் இரத்தத்தினாலே விடுதலை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ுடைய சிறைகளே, அரணுக்குத் திரும்புங்கள்; இரட்டிப்பான நன்மையைத் தருவேன், இன்றைக்கே தர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ுடைய சிறைகளே, அரணுக்குத் திரும்புங்கள்; இரட்டிப்பான நன்மையைத் தருவேன், இன்றைக்கே தர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க்கென்று யூதாவை நாணேற்றி, எப்பிராயீமிலே வில்லை நிரப்பி, சீயோனே, உன் புத்திரரைக் கிரேக்குதேசப் புத்திரருக்கு விரோதமாக எழுப்பி, உன்னைப் பராக்கிரமசாலியின் பட்டயத்துக்கு ஒப்பாக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க்கென்று யூதாவை நாணேற்றி, எப்பிராயீமிலே வில்லை நிரப்பி, சீயோனே, உன் புத்திரரைக் கிரேக்குதேசப் புத்திரருக்கு விரோதமாக எழுப்பி, உன்னைப் பராக்கிரமசாலியின் பட்டயத்துக்கு ஒப்பாக்க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சத்தில் கர்த்தர் காணப்படுவார்; அவருடைய அம்பு மின்னலைப்போலப் புறப்படும்; கர்த்தராகிய ஆண்டவர் எக்காளம் ஊதி, தென்திசைச் சுழல்காற்றுகளோடே நடந்துவர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சத்தில் கர்த்தர் காணப்படுவார்; அவருடைய அம்பு மின்னலைப்போலப் புறப்படும்; கர்த்தராகிய ஆண்டவர் எக்காளம் ஊதி, தென்திசைச் சுழல்காற்றுகளோடே நடந்துவர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் அவர்களைக் காப்பாற்றுவார்; அவர்கள் பட்சித்து, கவண்கற்களால் கீழ்ப்படுத்திக்கொள்வார்கள்; அவர்கள் குடித்துக் களிப்பினால் ஆரவாரிப்பார்கள்; பானபாத்திரங்கள்போலவும் பலிபீடத்தின் கோடிகளைப்போலவும் நிறைந்தி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் அவர்களைக் காப்பாற்றுவார்; அவர்கள் பட்சித்து, கவண்கற்களால் கீழ்ப்படுத்திக்கொள்வார்கள்; அவர்கள் குடித்துக் களிப்பினால் ஆரவாரிப்பார்கள்; பானபாத்திரங்கள்போலவும் பலிபீடத்தின் கோடிகளைப்போலவும் நிறைந்தி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் அவர்களுடைய தேவனாகிய கர்த்தர் தம்முடைய ஜனமான மந்தையாகிய அவர்களை இரட்சிப்பார்; அவர்கள் அவருடைய தேசத்தில் ஏற்றப்பட்ட கொடிகளின் கிரீடத்தில் பதிந்தி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் அவர்களுடைய தேவனாகிய கர்த்தர் தம்முடைய ஜனமான மந்தையாகிய அவர்களை இரட்சிப்பார்; அவர்கள் அவருடைய தேசத்தில் ஏற்றப்பட்ட கொடிகளின் கிரீடத்தில் பதிந்தி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ாருண்யம் எத்தனை பெரியது? அவருடைய செளந்தரியம் எத்தனை பெரியது? தானியம் வாலிபரையும், புது திராட்சரசம் கன்னிகைகளையும் வளர்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ாருண்யம் எத்தனை பெரியது? அவருடைய செளந்தரியம் எத்தனை பெரியது? தானியம் வாலிபரையும், புது திராட்சரசம் கன்னிகைகளையும் வளர்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ದ್ರಾಕಿನ ದೇಶದ ವಿಷಯವಾದ ಕರ್ತನ ವಾಕ್ಯದ ಭಾರವು; ಅದು ದಮಸ್ಕದಲ್ಲಿ ತಂಗುವದು; ಮನುಷ್ಯನ ಕಣ್ಣುಗಳು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ಗೋತ್ರಗಳಂತೆ ಕರ್ತನ ಕಡೆಗೆ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ಮಾತು ಬಹಳ ಜ್ಞಾನವಿರುವ ತೂರ್‌ ಚೀದೋನ್‌ ಸಹ ಅದರ ಮೇರೆ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ೂರ್‌ ತನಗಾಗಿ ಬಲವಾದ ಕೋಟೆಯನ್ನು ಕಟ್ಟಿಕೊಂಡು ಬೆಳ್ಳಿಯನ್ನು ಧೂಳಿನಂತೆಯೂ ಚೊಕ್ಕ ಬಂಗಾರವನ್ನು ಬೀದಿ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ಸರಿನಂತೆಯೂ ಕೂಡಿಸಿ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, ಕರ್ತನು ಅದನ್ನು ಹೊರಗೆ ಹಾಕುವನು; ಸಮುದ್ರದಲ್ಲಿ ಅದರ ಬಲವನ್ನು ಹೊಡೆಯುವನು; ಅದು ಬೆಂಕಿ ಯಿಂದ ದಹಿಸ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ಷ್ಕಲೋನು ನೋಡಿ ಭಯಪಡುವದು; ಗಾಜ ಸಹ ಅದನ್ನು ನೋಡಿ ಬಹಳವಾಗಿ ವೇದನೆಪಡುವದು, ಎಕ್ರೋನು ಸಹ; ಅದರ ನಿರೀಕ್ಷೆಯ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 ಪಡಿಸಿತು; ಗಾಜ ದೊಳಗಿಂದ ಅರಸನು ನಾಶವಾಗುವನು; ಅಷ್ಕೆಲೋನು ನಿವಾಸವಿಲ್ಲದೆ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ಷ್ಡೋದಿನಲ್ಲಿ ಜಾರತ್ವ ದಿಂದ ಹುಟ್ಟಿದವನು ವಾಸವಾಗುತ್ತಾನೆ; ಫಿಲಿಷ್ಟಿಯರ ಗರ್ವವನ್ನು ನಾನು ತೆಗೆದ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 ರಕ್ತ ವನ್ನು ಅವನ ಬಾಯೊಳಗಿಂದಲೂ ಅವನ ಅಸಹ್ಯ ಗಳನ್ನು ಅವನ ಹಲ್ಲುಗಳ ನಡುವೆಯಿಂದಲೂ ನಾನು ತೆಗೆದುಹಾಕುವೆನು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 ನಮ್ಮ ದೇವರಿಗಾಗಿ ಉಳಿಯುವನು; ಯೆಹೂದದಲ್ಲಿ ಪ್ರಭುವಿನ ಹಾಗೆ ಇರುವನು; ಎಕ್ರೋನು ಯೆಬೂಸಿಯನ ಹಾಗೆ ಇರ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ಹೋಗುತ್ತಾ ಬರುತ್ತಾ ಇರುವವನ ನಿಮಿತ್ತವೂ ಸೈನ್ಯದ ನಿಮಿತ್ತವೂ ನನ್ನ ಮನೆಯ ಹತ್ತಿರ ಪಾಳೆಯಮಾಡ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ು ಮೇಲೆ ಉಪದ್ರ ಕೊಡುವವನು ಅವರ ಮೇಲೆ ಹಾದು ಹೋಗುವದಿಲ್ಲ; ಯಾಕಂದರೆ ಈಗ ನನ್ನ ಕಣ್ಣುಗಳಿಂದ ನೋ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ಚೀಯೋನ್‌ ಕುಮಾರ್ತೆಯೇ, ಬಹಳವಾಗಿ ಉಲ್ಲಾಸಪಡು; ಯೆರೂಸಲೇಮಿನ ಕುಮಾರ್ತೆಯೇ, ಆರ್ಭಟಿಸು; ಇಗೋ, ನಿನ್ನ ಅರಸ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ಬರುತ್ತಾನೆ; ಆತನು ನೀತಿವಂತನಾಗಿಯೂ ರಕ್ಷಿಸುವಾತ ನಾಗಿಯೂ ದೀನನಾಗಿಯೂ ಕತ್ತೆಯ ಮೇಲೆ ಹೌದು, ಕತ್ತೆಯ ಮರಿ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ಿದವನಾಗಿಯೂ ಬರ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ಎಫ್ರಾಯಾಮಿನೊಳಗಿಂದ ರಥ ಗಳನ್ನೂ ಯೆರೂಸಲೇಮಿನೊಳಗಿಂದ ಕುದುರೆಗಳನ್ನೂ ತೆಗೆದುಬಿಡುವೆನು; ಯುದ್ಧದ ಬಿಲ್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 ತೆಗೆದು ಹಾಕಲ್ಪಡುವದು; ಆತನು ಅನ್ಯ ಜನಾಂಗಗಳಿಗೆ ಸಮಾ ಧಾನವನ್ನು ಹೇಳುವನು; ಆತನ ದೊರೆತನವು ಸಮುದ್ರ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ಕ್ಕೂ ನದಿಯಿಂದ ಭೂಮಿಯ ಅಂತ್ಯಗಳ ವರೆಗ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ವಿಷಯವಾಗಿ ಸಹ ನಿನ್ನ ಒಡಂಬಡಿಕೆಯ ರಕ್ತದಿಂದ, ನಿನ್ನ ಸೆರೆಯವರನ್ನು ನೀರಿಲ್ಲದ ಕುಣಿಯೊ 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ಬಿ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ರೀಕ್ಷೆಯ ಸೆರೆಯವರೇ, ಬಲವಾದ ದುರ್ಗಸ್ಥಾನಕ್ಕೆ ತಿರಿಗಿರಿ, ಎರಡ ರಷ್ಟು ನಿಮಗೆ ಕೊಡುವೆನೆಂದು ಈ ಹೊತ್ತೇ ಪ್ರಕ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ೆಹೂದವನ್ನು ನನಗಾಗಿ ಬೊಗ್ಗಿಸಿದಾಗ ಎಫ್ರಾಯಾಮನ್ನು ಬಿಲ್ಲುಗಳಿಂದ ತುಂಬಿಸಿದ್ದೇನೆ; ಚೀಯೋನೇ, ನಿನ್ನ ಕುಮಾರ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ೀಕ್‌ ಕುಮಾರರಿಗೆ ವಿರೋಧವಾಗಿ ಎಬ್ಬಿಸಿ ನಿನ್ನನ್ನು ಶೂರನ ಕತ್ತಿಯಂತೆ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ಕರ್ತನು ಅವರ ಮೇಲೆ ಕಾಣಿಸಿಕೊಳ್ಳುವನು; ಆತನ ಬಾಣಗಳು ಮಿಂಚಿನ ಹಾಗೆ ಹೊರಡುವವು; ಕರ್ತನಾದ ದೇವರು ತುತೂ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್ನು ಊದಿ, ದಕ್ಷಿಣದ ಸುಳಿಗಾಳಿಯಲ್ಲಿ ಹೋಗ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ೈನ್ಯಗಳ ಕರ್ತನು ಅವರನ್ನು ಕಾಪಾಡುವನು; ಅವರು ನುಂಗಿ ಕವಣೆ ಕಲ್ಲುಗಳನ್ನು ಸ್ವಾಧೀನಮಾಡಿ ಕೊಳ್ಳುವರು; ಕುಡ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ಾರಸದಿಂದಾದ ಹಾಗೆ ಓಲಾಡುವರು, ಪಾತ್ರೆಯ ಹಾಗೆಯೂ ಬಲಿಪೀಠದ ಮೂಲೆಗಳ ಹಾಗೆಯೂ ತುಂಬ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ಅವರ ದೇವರಾದ ಕರ್ತನು ಆ ದಿವಸದಲ್ಲಿ ಅವರನ್ನು ತನ್ನ ಜನರ ಮಂದೆಯ ಹಾಗೆ ರಕ್ಷಿಸುವನು; ಅವರು ಕಿರೀಟ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ುಗಳಂತೆ ಆತನ ದೇಶದ ಮೇಲೆ ಧ್ವಜವಾಗಿ ಎತ್ತ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ನ ಒಳ್ಳೇತನವು ಎಷ್ಟೋ ದೊಡ್ಡದು; ಆತನ ಸೌಂದರ್ಯವು ಎಷ್ಟು ಮಹತ್ತಾ ದದ್ದು! ಧಾನ್ಯವು ಯೌವನಸ್ಥರನ್ನೂ ದ್ರಾಕ್ಷಾರಸ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ವತಿಯರನ್ನೂ ಹರ್ಷಗೊಳಿಸ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2026-10-21T04:46:55Z</dcterms:created>
  <dcterms:modified xsi:type="dcterms:W3CDTF">2026-10-21T04:46:55Z</dcterms:modified>
  <dc:title>ಜೆಕರ್ಯನು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