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യാണ്ടിൽ, യെഹൂദാരാജാവായ സിദെക്കീയാവിന്റെ വാഴ്ചയുടെ ആരംഭത്തിങ്കൽ, നാലാം ആണ്ടിൽ അഞ്ചാം മാസത്ത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ബെയോന്യനായ അസ്സൂരിന്റെ മകൻ ഹനന്യാപ്രവാചകൻ യഹോവയുടെ ആലയത്തിൽ പുരോഹിതന്മാ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ജനത്തിന്റെയും മുമ്പിൽവെച്ചു എന്നോടു പറഞ്ഞ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ലിന്റെ ദൈവമായ സൈന്യങ്ങളുടെ യഹോവ ഇപ്രാകരം അരുളിച്ചെയ്യുന്നു: ഞാൻ ബാബേൽരാജാവിന്റെ നു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ബാബേൽരാജാവായ നെബൂഖദ്നേസർ ഈ സ്ഥലത്തുനിന്നു എടുത്തു ബാബേലിലേക്കു കൊണ്ടുപോയിരിക്കുന്ന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ംവക ഉപകരണങ്ങളെ ഒക്കെയും ഞാൻ രണ്ടു സംവത്സരത്തിന്നകം ഈ സ്ഥലത്തേക്കു മടക്കിവരു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ോയാക്കീമിന്റെ മകനായി യെഹൂദാരാജാവായ നെഖൊന്യാവെയും ബാബേലിലേക്കു പോയ സകലയെഹൂദാബദ്ധന്മാര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സ്ഥലത്തേക്കു മടക്കിവരുത്തും; ഞാൻ ബാബേൽരാജാവിന്റെ നുകം ഒടിച്ചുകള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യിരെമ്യാപ്രവാചകൻ പുരോഹിതന്മാരും യഹോവയുടെ ആലയത്തിൽ നില്ക്കുന്ന സകല ജനവും കേൾക്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നന്യാപ്രവാചകനോ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മേൻ, യഹോവ അങ്ങനെ ചെയ്യുമാറാകട്ടെ; യഹോവയുടെ ആലയം വക ഉപകരണങ്ങളെയും സകലബദ്ധന്മാരെയ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ൽനിന്നു ഈ സ്ഥലത്തേക്കു മടക്കിവരുത്തുമെന്നു നീ പ്രവചിച്ചവാക്കുകളെ യഹോവ നിവർത്തിക്കുമാറാകട്ട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ോൾ ഹനന്യാപ്രവാചകൻ യിരെമ്യാപ്രവാചകന്റെ കഴുത്തിൽനിന്നു ആ നുകം എടുത്തു ഒടിച്ചുകളഞ്ഞ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ങ്കിലും ഞാൻ നിന്നോടും സകലജനത്തോടും പറയുന്ന ഈ വചനം കേട്ട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ിക്കും നിനക്കും മുമ്പു പണ്ടേയുണ്ടായിരുന്ന പ്രവാചകന്മാർ അനേകം ദേശങ്ങൾക്കും വലിയ രാജ്യ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ോധമായി യുദ്ധവും അനർത്ഥവും മഹാമാരിയും 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കലജനവും കേൾക്കെ; ഇങ്ങനെ ഞാൻ രണ്ടു സംവത്സരത്തിന്നകം ബാബേൽരാജാവായ നെബൂഖദ്നേസരിന്റെ നു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ുടെയും കഴുത്തിൽനിന്നു എടുത്തു ഒടിച്ചുകളയും എന്നു യഹോവ 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പ്രവാചകനോ തന്റെ വഴിക്ക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മാധാനം പ്രവചിക്കുന്ന പ്രവാചകനോ അവന്റെ വചനം നിവൃത്തിയാകുമ്പോൾ, അവൻ സത്യമായിട്ടു യഹോവ അയ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ൻ എന്നു തെളിയും എന്നു യിരെമ്യാപ്രവാചകൻ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ഹനന്യാപ്രവാചകൻ യിരെമ്യാപ്രവാചകന്റെ കഴുത്തിൽനിന്നു നുകം എടുത്തു ഒടിച്ചുകളഞ്ഞശേഷം യിരെമ്യ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ചെന്നു ഹനന്യാവോടു പറയേണ്ടതു: യഹോവ ഇപ്രകാരം അരുളിച്ചെയ്യുന്നു നീ മരംകൊണ്ടുള്ള നു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ിച്ചുകളഞ്ഞു; അതിന്നു പകരം നീ ഇരിമ്പുകൊണ്ടുള്ളൊരു നുകം ഉണ്ട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ങ്ങനെയെന്നാൽ യിസ്രായേലിന്റെ ദൈവമായ സൈന്യങ്ങളുടെ യഹോവ ഇപ്രകാരം അരുളിച്ചെയ്യുന്നു; ബാബേൽ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ബൂഖദ്നേസരിനെ സേവിക്കേണ്ടതിന്നു ഇരിമ്പുകൊണ്ടുള്ളോരു നുകം ഞാൻ ഈ സകലജാതികളുടെയും കഴു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ിരിക്കുന്നു; അവർ അവനെ സേവിക്കേണ്ടിവരും; വയലിലെ മൃഗങ്ങളെയും ഞാൻ അവന്നു 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യിരെമ്യാപ്രവാചകൻ ഹനന്യാപ്രവാചകനോടു: ഹനന്യാവേ, കേൾക്ക! യഹോവ നിന്നെ അയച്ചിട്ടില്ല; നീ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ഭോഷ്കിൽ ആശ്രയിക്കുമാറ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യഹോവ ഇപ്രകാരം അരുളിച്ചെയ്യുന്നു: ഞാൻ നിന്നെ ഭൂതലത്തിൽനിന്നു നീക്കിക്കളയും; ഈ ആണ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മരിക്കും; നീ യഹോവെക്കു വിരോധമായി മത്സരം സംസാര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ങ്ങനെ ഹനന്യാപ്രവാചകൻ ആയാണ്ടിൽ തന്നേ ഏഴാംമാസത്തിൽ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2026-10-20T03:10:53Z</dcterms:created>
  <dcterms:modified xsi:type="dcterms:W3CDTF">2026-10-20T03:10:53Z</dcterms:modified>
  <dc:title>യിരെമ്യാവ്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