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ல்லவர் இயேசு வ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ரட்சக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ஆராத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 ராஜனுக்க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றண்ட நிலமாய் இருந்த வாழ்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யலாய் மாற்ற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ழுகை நிறைந்த பள்ளத்தா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ப்பாய் மாற்ற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கள் எல்லாம் நிறைவாய் மாற்ற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வலை தீர்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த்தாரே – (2) அ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ேற்றினின்றும் குழியினி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டு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்மலைமேல் கால்கள் நிறுத்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றுதிப்படுத்த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ாடல் நாவில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 வை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க்க செய்தாரே – என்னை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ாவம் யாவும் மன்னி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ம் நீக்க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யாலே நீதிமான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ாற்றின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ிள்ளையாக என்னை கூ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ுக் கொண்ட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இயேசுவே – என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ரலோகத்தில் எனது பெயர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தி வை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வாழ அங்கோர் இட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ிந்து வைத்தா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ருவார் அழைத்துச் செல்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றந்து சென்ற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கமாய் வாழ்ந்திடுவேன் – (2) அ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2026-11-01T19:15:26Z</dcterms:created>
  <dcterms:modified xsi:type="dcterms:W3CDTF">2026-11-01T19:15:26Z</dcterms:modified>
  <dc:title>துதிப் பாடல்கள் : 444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