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ோத்திரம் இயேசுநாதா
உமக்கென்றும் தோத்திரம் இயேசுநாதா
தோத்திரம் செய்கிறோம் நின்னடியார்
திரு நாமத்தின் ஆதரவில்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 தூதர் சேனைகள்
மனோகர கீதங்களால் எப்போதும்
ஓய்வின்றிப் பாடி துதிக்கப் பெறும்
மன்னவனே உமக்கு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த்தனை மகத்துவமுள்ள
பதவி இவ்வேழைகள் எங்களுக்கு
எத்தனை மாதயவு நின் கிருபை
எத்தனை ஆச்சரியம்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ின் உதிரமதினால்
திறந்த நின் ஜீவ புது வழியாம்
நின் அடியார்க்குப் பிதாவின் சந்நிதி
சேரவுமே சந்ததம்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இன்றைத் தினமதிலும்
ஒருமித்துக் கூட உம் நாமத்தினால்
தந்த நின் கிருபைக்காய் உமக்கென்றும்
ஸ்தோத்திரம் ஸ்தோத்திரமே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ீரல்லால் எங்களுக்குப்
பரலோகில் யாருண்டு ஜீவநாதா
நீரேயன்றி இகத்தில் வேறொரு
தேட்டமில்லை பரனே 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2026-07-09T11:51:03Z</dcterms:created>
  <dcterms:modified xsi:type="dcterms:W3CDTF">2026-07-09T11:51:03Z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