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presProps" Target="presProps.xml"/>
  <Relationship Id="rId53" Type="http://schemas.openxmlformats.org/officeDocument/2006/relationships/viewProps" Target="viewProps.xml"/>
  <Relationship Id="rId5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 அவர்: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பெண்ணை விவாகம்பண்ணவேண்டாம்; இவ்விடத்தில் உனக்குக் குமாரரும் குமாரத்திகளும் இருக்கவேண்டாம் என்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்விடத்திலே பிறக்கிற குமாரரையும் குமாரத்திகளையும் இந்ததேசத்தில் அவர்களைப் பெற்ற தாய்களையும் அவர்களைப் பெற்ற பிதாக்களையுங்குறித்துக் கர்த்தர் சொல்லுகிறது என்னவென்றால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மகா கொடிய வியாதிகளால் சாவார்கள் அவர்களுக்காகப் புலம்புவாரும், அவர்களை அடக்கம்பண்ணுவாருமில்லை, நிலத்தின்மேல் எருவாவார்கள்; பட்டயத்தாலும் பஞ்சத்தாலும் மடிந்துபோவார்கள்; அவைகளுடைய பிரேதம் ஆகாசத்துப்பறவைகளுக்கும் பூமியின் மிருகங்களுக்கும் இரையாகும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ஸ்ரவேல் புத்திரரை வடதேசத்திலும் தாம் அவர்களைத் துரத்திவிட்ட எல்லா தேசங்களிலுமிருந்து வரப்பண்ணின கர்த்தருடைய ஜீவனைக்கொண்டு சத்தியம்பண்ணுவார்கள்; நான் அவர்கள் பிதாக்களுக்குக் கொடுத்த அவர்களுடைய தேசத்துக்கு அவர்களைத் திரும்பிவரப்பண்ணுவேன் என்று கர்த்தர் சொல்லுகி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மீன்பிடிக்கிற அநேகரை அழைத்தனுப்புவேன் இவர்கள் அவர்களைப் பிடிப்பார்கள்; அதற்குப் பின்பு வேட்டைக்காரராகிய அநேகரை அழைத்தனுப்புவேன், இவர்கள் அவர்களை எல்லா மலைகளிலும், எல்லாக்குன்றுகளிலும், கன்மலைகளின் வெடிப்புகளிலும் வேட்டையாட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, நீ துக்கவீட்டில் பிரவேசியாமலும், புலம்பப்போகாமலும், அவர்களுக்குப் பரிதபிக்காமலுமிருப்பாயாக என்று கர்த்தர் சொல்லுகிறார்; என் சமாதானத்தையும், கிருபையையும், இரக்கத்தையும், இந்த ஜனத்தைவிட்டு எடுத்துப்போட்டேன் என்று கர்த்தர் சொல்ல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தேசத்திலே பெரியோரும் சிறியோரும் சாவார்கள்; அவர்களை அடக்கம்பண்ணுவாரில்லை; அவர்களுக்காகப் புலம்புவாருமில்லை; அவர்கள் நிமித்தம் கீறிக்கொண்டு, மொட்டையடித்துக்கொள்வாரும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என் கண்கள் அவர்களுடைய எல்லா வழிகளின்மேலும் நோக்கமாயிருக்கிறது; அவைகள் என் முகத்துக்கு முன்பாக மறைந்திருக்கிறதில்லை, அவர்களுடைய அக்கிரமம் என் கண்களுக்கு முன்பாக மறைவாயிருக்கிறதும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செத்தவர்கள் நிமித்தம் உண்டான துக்கத்தை ஆற்ற அவர்களுக்கு அப்பம் பங்கிடப்படுவதுமில்லை; ஒருவனுடைய தகப்பனுக்காவது, ஒருவனுடைய தாய்க்காவது துக்கப்படுகிறவர்களுக்குத் தேற்றரவின் பாத்திரத்தைக் குடிக்கக்கொடுப்பாருமில்லை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முதலாவது நான் அவர்களுடைய அக்கிரமத்துக்கும், அவர்களுடைய பாவத்துக்கும் இரட்டிப்பாய் நீதியைச் சரிக்கட்டுவேன்; அவர்கள் என் தேசத்தைத் தீட்டுப்படுத்தி, என் சுதந்தரத்தைத் சீயென்று அருவருக்கப்படத்தக்க தங்கள் காரியங்களின் நாற்றமான விக்கிரகங்களினாலே நிரப்பினார்கள் என்று கர்த்தர் சொல்லுகிறார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ீ அவர்களோடே புசித்துக்குடிக்க உட்காரும்படி விருந்துவீட்டிலும் பிரவேசியாயாக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பெலனும், என் கோட்டையும், நெருக்கப்படுகிற நாளில் என் அடைக்கலமுமாகிய கர்த்தாவே, புறஜாதிகள் பூமியின் கடையாந்தரங்களிலிருந்து உம்மிடத்தில் வந்து: மெய்யாகவே, எங்கள் பிதாக்கள் பிரயோஜனமில்லாத பொய்யையும் மாயையையும் கைப்பற்றினார்கள் என்ப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னெனில், இதோ, இவ்விடத்திலே நான் உங்கள் கண்களுக்கு முன்பாகவும், உங்கள் நாட்களிலுமே, சந்தோஷத்தின் சத்தத்தையும் மகிழ்ச்சியின் சத்தத்தையும், மணவாளனின் சத்தத்தையும், மணவாட்டின் சத்தத்தையும் ஓயப்பண்ணுவேன் என்று இஸ்ரவேலின் தேவனாகிய சேனைகளின் கர்த்தர் சொல்லுகிறா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மனுஷன் தனக்கு தேவர்களை உண்டுபண்ணலாமோ? அவைகள் தேவர்கள் அல்லவ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தலால், இதோ, இப்பொழுது நான் அவர்களுக்குத் தெரியப்பண்ணுவேன்; என் கரத்தையும் என் பெலத்தையுமே அவர்களுக்குத் தெரியப்பண்ணுவேன்; என் நாமம் யேகோவா என்று அறிந்துகொள்வ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 இந்த வார்த்தைகளையெல்லாம் இந்த ஜனத்துக்கு அறிவிக்கும்போது, அவர்கள் உன்னை நோக்கி: கர்த்தர் எங்கள்மேல் இத்தனை பெரிய தீங்கைக் கூறுவானேன் என்றும், நாங்கள் செய்த அக்கிரமம் என்ன? நாங்கள் எங்கள் தேவனாகிய கர்த்தருக்கு விரோதமாகச்செய்த எங்கள் பாவம் என்ன? என்றும் கேட்பார்களா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 அவர்களை நோக்கி: உங்கள் பிதாக்கள் என்னைவிட்டு அந்நியதேவர்களைப் பின்பற்றி, அவர்களைச் சேவித்து, அவர்களைப் பணிந்துகொண்டு, என் நியாயப்பிரமாணத்தைக் கைக்கொள்ளாமல் என்னை விட்டுவிட்டார்களே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ீங்கள் உங்கள் பிதாக்களைப்பார்க்கிலும் அதிக கேடாக நடந்தீர்களே, இதோ உங்களில் ஒவ்வொருவரும் என் சொல்லைக் கேளாதபடிக்கு உங்கள் பொல்லாத இருதய கடினத்தின்படி நடக்கிறீ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தலால், உங்களை இந்ததேசத்திலிருந்து நீங்களும் உங்கள் பிதாக்களும் அறியாத தேசத்திற்குத் துரத்திவிடுவேன்; அங்கே இரவும் பகலும் அந்நியதேவர்களைச் சேவிப்பீர்கள்; அங்கே நான் உங்களுக்குத் தயை செய்வதில்லை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ஆதலால், இதோ, நாட்கள்வரும், அப்பொழுது இஸ்ரவேல் புத்திரரை எகிப்துதேசத்திலிருந்து வரப்பண்ணின கர்த்தருடைய ஜீவனைக்கொண்டு இனிமேல் சத்தியம்பண்ணாமல்,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32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യഹോവയുടെ അരുളപ്പാടു എനിക്കുണ്ടായതെന്തെന്നാൽ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ഈ സ്ഥലത്തു നീ ഭാര്യയെ പരിഗ്രഹിക്കരുതു; നിനക്കു പുത്രന്മാരും പുത്രിമാരും ഉണ്ടാകയും അ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ഈ സ്ഥലത്തു ജനിക്കുന്ന പുത്രന്മാരെയും പുത്രിമാരെയും കുറിച്ചും ഈ ദേശത്തു അവരെ പ്രസവിക്കു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മ്മമാരെക്കുറിച്ചും അവരെ ജനിപ്പിക്കുന്ന അപ്പന്മാരെക്കുറിച്ചും യഹോവ ഇപ്രകാരം അരുളിച്ചെയ്യുന്ന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അവർ കൊടിയ വ്യാധികളാൽ മരിക്കും; ആരും അവരെക്കുറിച്ചു വിലാപം കഴിക്കയോ അവരെ കുഴിച്ചിടുകയോ ചെയ്യാ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ർ നിലത്തിന്നു വളമായി കിടക്കും; വാളാലും ക്ഷാമത്താലും അവർ മുടിഞ്ഞുപോകും; അവരുടെ ശവങ്ങൾ ആകാശത്തി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ക്ഷികൾക്കും കാട്ടിലെ മൃഗങ്ങൾക്കും ഇരയായിത്തീ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യിസ്രായേൽമക്കളെ വടക്കെദേശത്തുനിന്നും താൻ അവരെ നീക്കിക്കളഞ്ഞിരുന്ന സകലദേശങ്ങളിൽനിന്നും കൊണ്ടുവന്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ഹോവയാണ എന്നു പറയുന്ന കാലം വരും എന്നു യഹോവയുടെ അരുളപ്പാടു; ഞാൻ അവരുടെ പിതാക്കന്മാർക്കു കൊടുത്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ദേശത്തിലേക്കു ഞാൻ അവരെ വീണ്ടും കൊണ്ടു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ഇതാ, ഞാൻ അനേകം മീൻപിടിക്കാരെ വരുത്തും; അവർ അവരെ പിടിക്കും; അതിന്റെ ശേഷം ഞാൻ അനേകം നായാട്ടുകാര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ത്തും; അവർ അവരെ എല്ലാമലയിലും നിന്നും എല്ലാ കുന്നിലും നിന്നും പാറപ്പിളർപ്പുകളിൽന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യാടിപ്പിടിക്കും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യഹോവ ഇപ്രകാരം അരുളിച്ചെയ്യുന്നു: നീ ദുഃഖഭവനത്തിൽ ചെല്ലരുതു; വിലപിപ്പാൻ പോകരുതു; അവരോടു സഹത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യും അരുതു; ഞാൻ എന്റെ സമാധാനവും ദയയും കരുണയും ഈ ജനത്തിൽനിന്നു നീക്കിക്കളഞ്ഞു എന്നു യഹോവയ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വലിയവരും ചെറിയവരും ഈ ദേശത്തു മരിക്കും; ആരും അവരെ കുഴിച്ചിടുകയില്ല, അവരെക്കുറിച്ചു വിലാ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ഴിക്കയില്ല, അവരുടെ നിമിത്തം മുറിവേല്പിക്കയില്ല, മുൻകഷണ്ടിയുണ്ടാക്കു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എന്റെ ദൃഷ്ടി അവരുടെ എല്ലാവഴികളുടെയും മേൽ വെച്ചിരിക്കുന്നു; അവ എനിക്കു മറഞ്ഞു കിടക്കുന്നില്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ുടെ അകൃത്യം എന്റെ കണ്ണിന്നു ഗുപ്തമായിരിക്കുന്നത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മരിച്ചവനെക്കുറിച്ചു അവരെ ആശ്വസിപ്പിക്കേണ്ടതിന്നു ആരും വിലാപത്തിങ്കൽ അവർക്കു അപ്പ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ുറുക്കിക്കൊടുക്കയില്ല; അപ്പനെച്ചൊല്ലിയോ അമ്മയെച്ചൊല്ലിയോ ആരും അവർക്കു ആശ്വാസത്തിന്റെ പാനപാത്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ടിപ്പാൻ കൊടു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അവർ എന്റെ ദേശത്തെ തങ്ങളുടെ മ്ളേച്ഛവിഗ്രഹങ്ങളാൽ മലിനമാക്കി എന്റെ അവകാശത്തെ ത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റെപ്പുകളെക്കൊണ്ടു നിറെച്ചിരിക്കയാൽ, ഞാൻ ഒന്നാമതു അവരുടെ അകൃത്യത്തിന്നും അവരുടെ പാപത്തിന്ന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രിട്ടിച്ചു പകരം ചെയ്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രോടുകൂടെ ഇരുന്നു ഭക്ഷിപ്പാനും പാനം ചെയ്‍വാനും നീ വിരുന്നു വീട്ടിലേക്കു പോ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എന്റെ ബലവും എന്റെ കോട്ടയും കഷ്ടകാലത്തു എന്റെ ശരണവുമായ യഹോവേ, ജാതികൾ ഭൂമിയുടെ അറ്റങ്ങളിൽ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ന്റെ അടുക്കൽ വന്നു: ഞങ്ങളുടെ പിതാക്കന്മാർക്കു അവകാശമായിരുന്നതു മിത്ഥ്യാമൂർത്തികളായ വെറും ഭോഷ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ത്രേ; അവയിൽ പ്രയോജനമുള്ളതു ഒന്നുമില്ല എന്ന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യിസ്രായേലിന്റെ ദൈവമായ സൈന്യങ്ങളുടെ യഹോവ ഇപ്രകാരം അരുളിച്ചെയ്യുന്നു: നിങ്ങൾ കാൺകെ ഞാൻ നിങ്ങളു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ാളുകളിൽ ആനന്ദഘോഷവും സന്തോഷധ്വനിയും മണവാളന്റെ സ്വരവും മണവാട്ടിയുടെ സ്വരവും ഈ സ്ഥല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തനിക്കു ദേവന്മാരെ ഉണ്ടാക്കുവാൻ മനുഷ്യന്നു കഴിയുമോ? എന്നാൽ അവ ദേവന്മാര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ആകയാൽ ഞാൻ ഈ പ്രാവശ്യം അവരെ ഒന്നു പഠിപ്പിക്കും; എന്റെ കയ്യും എന്റെ ബലവും ഞാൻ അവരെ ഒ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നുഭവിപ്പിക്കും; എന്റെ നാമം യഹോവ എന്നു അവർ അറി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നീ ഈ വചനങ്ങളെ ഒക്കെയും ഈ ജനത്തോടു അറിയിക്കുമ്പോഴും യഹോവ ഞങ്ങൾക്കു വിരോധമായി ഈ വലിയ അനർത്ഥ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ക്കെയും കല്പിച്ചതു എന്തു? ഞങ്ങളുടെ അകൃത്യം എന്തു? ഞങ്ങളുടെ ദൈവമായ യഹോവയോടു ഞങ്ങൾ ചെയ്ത പാപം എന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ർ നിന്നോടു ചോദിക്കുമ്പോഴ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ീ അവരോടു പറയേണ്ടതു എന്തെന്നാൽ: നിങ്ങളുടെ പിതാക്കന്മാർ എന്നെ ത്യജിച്ചു അന്യദേവന്മാരോടു ചേർ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െ സേവിച്ചു നമസ്കരിക്കയും എന്നെ ഉപേക്ഷിച്ചു എന്റെ ന്യായപ്രമാണം അനുസരിച്ചു നടക്കാതെയിരിക്ക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കകൊണ്ടു തന്നേ എന്നു യഹോ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നിങ്ങളോ നിങ്ങളുടെ പിതാക്കന്മാരെക്കാൾ അധികം ദോഷം ചെയ്തിരിക്കുന്നു; നിങ്ങൾ ഓരോരുത്തനും എന്റ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ാക്കു കേൾക്കാതെ താന്താന്റെ ദുഷ്ടഹൃദയത്തിലെ ശാഠ്യം അനുസരിച്ചു നട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അതുകൊണ്ടു ഞാൻ നിങ്ങളെ ഈ ദേശത്തുനിന്നു നിങ്ങളും നിങ്ങളുടെ പിതാക്കന്മാരും അറിയാത്ത ഒരു ദേശത്തേ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ീക്കിക്കളയും; അവിടെ നിങ്ങൾ രാവും പകലും അന്യദേവന്മാരെ സേവിക്കും; അവിടെ ഞാൻ നിങ്ങൾക്കു കൃപ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യുമ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ആകയാൽ, യിസ്രായേൽമക്കളെ മിസ്രയീംദേശത്തുനിന്നു കൊണ്ടുവന്ന യഹോവയാണ എന്നു ഇനി പറയാതെ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രെമ്യാവ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9">
  <a:themeElements>
    <a:clrScheme name="Theme2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2026-10-21T04:47:29Z</dcterms:created>
  <dcterms:modified xsi:type="dcterms:W3CDTF">2026-10-21T04:47:29Z</dcterms:modified>
  <dc:title>യിരെമ്യാവ്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