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1907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பெந்தெகொஸ்தே அனுபவம் தாருமே
பின்மாரி ஆவியை ஊற்றும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ேலான வல்லமை
மேலான தரிசனம்
மேலான வரங்களைத் தாரும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நிரப்புமே (2)  என்னை நிரப்பியே அனுப்புமே
என் பாத்திரம் நிரம்பி வழிந்திட
உம் ஆவியை ஊற்றும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அனலான ஊழியம் தாருமே
என்னை அக்கினி ஜீவாலையாய் மாற்றுமே - மேலான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நிழல்பட்டு மரித்தோர்கள் எழும்பிட
அற்புதத்தின் அபிஷேகம் தாருமே - மேலான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அக்கினி நாவுகள் தாருமே எனக்கு
அதிகார நாவுகள் தாருமே - மேலான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6">
  <a:themeElements>
    <a:clrScheme name="Theme8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2026-11-02T06:59:58Z</dcterms:created>
  <dcterms:modified xsi:type="dcterms:W3CDTF">2026-11-02T06:59:58Z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