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ாயின் கருவிலே நான் உருவ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முதல் நாள்தோறும் காத்து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ாசியாலே நான் சுவாசித்த நாள் ம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தோறும் காத்து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பலி செலுத்த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ன் இயேசுவை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ி நன்றி பலி செலுத்த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ந்தவரை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க நான் வாழ்ந்து பாவம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்களிலும் நாள்தோறும் காத்து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விட்டு தூரம் ச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தோறும் காத்து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ிக்கற்று துணையின்றி திகைத்தி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த்தில் துணையாய் தேடி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ுக்கத்தால் மனம் நொ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டிகின்ற நேரத்தில் உம் மக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தேடி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மனதார நேசித்த மனித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ந்தாலும் மறவாத நேசர் நீர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ூழ்நிலைகள் மாறி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டா உம் கிருபை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தோறும் தாங்கின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2026-10-31T03:29:52Z</dcterms:created>
  <dcterms:modified xsi:type="dcterms:W3CDTF">2026-10-31T03:29:52Z</dcterms:modified>
  <dc:title>துதிப் பாடல்கள் : 891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