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presProps" Target="presProps.xml"/>
  <Relationship Id="rId16" Type="http://schemas.openxmlformats.org/officeDocument/2006/relationships/viewProps" Target="viewProps.xml"/>
  <Relationship Id="rId17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6190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அந்த நாளும் நெருங்கிடுதே
அதி விரைவாய் நிறைவேறுதே
மண்ணின் சாயலை நான் களைந்தே
விண்ணவர் சாயல் அடை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பூமியின் கூடாரம் என்றும்
பெலவீனமே அழிந்திடுமே
கை வேலை யல்லாத பொன் வீடு
கண்டடைந்து வாழ்ந்த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சோரும் உள்ளான மனிதன்
சோதனையில் பெலமடைய
ஆற்றித் தேற்றிடும் தேற்றரவாளன்
ஆண்டவர் என்னோடிருப்பார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4. ஆவியின் அச்சார மீந்தார்
ஆயத்தமாய் சேர்ந்திடவே
ஜீவனே எனது கிறிஸ்தேசு
சாவு எந்தன் ஆதாயமே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5. காத்திருந்து ஜெபிப்பதினால்
கழுகுபோல பறந்தெழும்பி
ஜீவயாத்திரை ஓடி முடித்து
ஜீவக் கிரீடம் பெற்றிடுவேன்.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ேவசாயல் ஆக மாறி தேவனோடிருப்பேன்
நானும் தேவனோடிருப்பேன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7">
  <a:themeElements>
    <a:clrScheme name="Theme9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12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2026-11-02T07:00:20Z</dcterms:created>
  <dcterms:modified xsi:type="dcterms:W3CDTF">2026-11-02T07:00:20Z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