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்த நாளும் நெருங்கிடுதே
அதி விரைவாய் நிறைவேறுதே
மண்ணின் சாயலை நான் களைந்தே
விண்ணவர் சாயல் அடை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மியின் கூடாரம் என்றும்
பெலவீனமே அழிந்திடுமே
கை வேலை யல்லாத பொன் வீடு
கண்டடைந்து வாழ்ந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ரும் உள்ளான மனிதன்
சோதனையில் பெலமடைய
ஆற்றித் தேற்றிடும் தேற்றரவாளன்
ஆண்டவர் என்னோடிருப்ப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ியின் அச்சார மீந்தார்
ஆயத்தமாய் சேர்ந்திடவே
ஜீவனே எனது கிறிஸ்தேசு
சாவு எந்தன் ஆதாய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த்திருந்து ஜெபிப்பதினால்
கழுகுபோல பறந்தெழும்பி
ஜீவயாத்திரை ஓடி முடித்து
ஜீவக் கிரீடம் பெற்ற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2026-09-16T23:43:02Z</dcterms:created>
  <dcterms:modified xsi:type="dcterms:W3CDTF">2026-09-16T23:43:02Z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