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ம்மை என் முழுஇருதத்தோடும் துதிப்பேன்; தேவர்களுக்கு முன்பாக உம்மைக் கீர்த்தனம்பண்ணு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பரிசுத்த ஆலயத்திற்கு நேராக நான் பணிந்து உமது கிருபையினிமித்தமும் உமது உண்மையினிமித்தமும் உமது நாமத்தைத் துதிப்பேன்; உமது சகல பிரஸ்தாபத்தைப் பார்க்கிலும் உமது வார்த்தையை நீர் மகிமைப்படுத்தியிருக்கிற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பரிசுத்த ஆலயத்திற்கு நேராக நான் பணிந்து உமது கிருபையினிமித்தமும் உமது உண்மையினிமித்தமும் உமது நாமத்தைத் துதிப்பேன்; உமது சகல பிரஸ்தாபத்தைப் பார்க்கிலும் உமது வார்த்தையை நீர் மகிமைப்படுத்தியிருக்கிற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கூப்பிட்ட நாளிலே எனக்கு மறுஉத்தரவு அருளினீர்; என் ஆத்துமாவிலே பலன்தந்து என்னைத் தைரியப்படுத்தினீர்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பூமியின் ராஜாக்களெல்லாரும் உமது வாயின் வார்த்தைகளைக் கேட்கும்போது உம்மைத் துதிப்ப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ின் மகிமை பெரிதாயிருப்பதினால், அவர்கள் கர்த்தரின் வழிகளைப் பாட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உயர்ந்தவராயிருந்தும், தாழ்மையுள்ளவனை நோக்கிப் பார்க்கிறார்; மேட்டிமையானவனையோ தூரத்திலிருந்து அறி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உயர்ந்தவராயிருந்தும், தாழ்மையுள்ளவனை நோக்கிப் பார்க்கிறார்; மேட்டிமையானவனையோ தூரத்திலிருந்து அறி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துன்பத்தின் நடுவில் நடந்தாலும் நீர் என்னை உயிர்ப்பிப்பீர்; என் சத்துருக்களின் கோபத்துக்கு விரோதமாக உமது கையை நீட்டுவீர்; உமது வலதுகரம் என்னை இரட்சி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துன்பத்தின் நடுவில் நடந்தாலும் நீர் என்னை உயிர்ப்பிப்பீர்; என் சத்துருக்களின் கோபத்துக்கு விரோதமாக உமது கையை நீட்டுவீர்; உமது வலதுகரம் என்னை இரட்சி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னக்காக யாவையும் செய்து முடிப்பார்; கர்த்தாவே, உமது கிருபை என்றுமுள்ளது; உமது கரத்தின் கிரியைகளை நெகிழவிடாதிருப்பீர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னக்காக யாவையும் செய்து முடிப்பார்; கர்த்தாவே, உமது கிருபை என்றுமுள்ளது; உமது கரத்தின் கிரியைகளை நெகிழவிடாதிருப்பீர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7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ঈশ্বর, আমার সর্বান্তঃকরণ দিয়ে আমি আপনার প্রশংসা করি| সব দেবতার সামনে আমি আপনার গান গাই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ঈশ্বর, আপনার পবিত্র মন্দিরে আমি মাথা নত করে প্রণাম করি| আমি আপনার নাম প্রেম এবং নিষ্ঠার প্রশংস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ি| কারণ আপনার প্রতিশ্রুতি আপনার নামকে পৃথিবীর সব কিছুর উর্দ্ধে প্রতিষ্ঠা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ঈশ্বর, আমি আপনার সাহায্য চেয়েছিলাম| আপনি আমায় সাড়া দিয়েছেন! আপনি আমায় শক্তি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, পৃথিবীর প্রত্যেকটা রাজা যখন শুনবে আপনি কি বলেন তখন তারা আপনার প্রশংস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রা প্রভুর পথের বন্দনা গান গাইবে কারণ প্রভুর মহিমা অত্যন্ত মহ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দিও ঈশ্বর মহিমান্বিত তথাপি তিনি নম্র ব্যক্তিদের সম্বন্ধে যত্ন নেন| আত্মগর্বী লোকরা কি করে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জানেন, কিন্তু তিনি তাদের থেকে দূরে থাক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হে ঈশ্বর, আমি সংকটে পড়েছি, আমায় বাঁচিয়ে রাখবেন| শত্রুরা যদি আমার প্রতি ক্রুদ্ধ হয়, ওদের হা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আমায় রক্ষা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, আপনি যা প্রতিশ্রুতি দিয়েছিলেন সেই সব জিনিস আমায় দিন| প্রভু, আপনার প্রকৃত প্রেম চ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াজমান থাকে| প্রভু, আপনি আমাদের সৃষ্টি করেছেন| তাই আমাদের ছেড়ে যা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2026-10-22T07:52:04Z</dcterms:created>
  <dcterms:modified xsi:type="dcterms:W3CDTF">2026-10-22T07:52:04Z</dcterms:modified>
  <dc:title>গীতসংহিতা : 138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