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Joshua rose early in the morning; and they removed from Shittim, and came to Jordan, he and all the children of Israel, and lodged there before they passed ov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Joshua rose early in the morning; and they removed from Shittim, and came to Jordan, he and all the children of Israel, and lodged there before they passed ov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t came to pass after three days, that the officers went through the hos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commanded the people, saying, When all of you see the ark of the covenant of the LORD your God, and the priests the Levites bearing it, then all of you shall remove from your place, and go after i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commanded the people, saying, When all of you see the ark of the covenant of the LORD your God, and the priests the Levites bearing it, then all of you shall remove from your place, and go after i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commanded the people, saying, When all of you see the ark of the covenant of the LORD your God, and the priests the Levites bearing it, then all of you shall remove from your place, and go after i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et there shall be a space between you and it, about two thousand cubits by measure: come not near unto it, that all of you may know the way by which all of you must go: for all of you have not passed this way in time pas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et there shall be a space between you and it, about two thousand cubits by measure: come not near unto it, that all of you may know the way by which all of you must go: for all of you have not passed this way in time pas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et there shall be a space between you and it, about two thousand cubits by measure: come not near unto it, that all of you may know the way by which all of you must go: for all of you have not passed this way in time pas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oshua said unto the people, Sanctify yourselves: in order to morrow the LORD will do wonders among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oshua said unto the people, Sanctify yourselves: in order to morrow the LORD will do wonders among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shua spoke unto the priests, saying, Take up the ark of the covenant, and pass over before the people. And they took up the ark of the covenant, and went before the peopl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shua spoke unto the priests, saying, Take up the ark of the covenant, and pass over before the people. And they took up the ark of the covenant, and went before the peopl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shua spoke unto the priests, saying, Take up the ark of the covenant, and pass over before the people. And they took up the ark of the covenant, and went before the peopl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LORD said unto Joshua, This day will I begin to magnify you in the sight of all Israel, that they may know that, as I was with Moses, so I will be with yo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LORD said unto Joshua, This day will I begin to magnify you in the sight of all Israel, that they may know that, as I was with Moses, so I will be with you.]]></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you shall command the priests that bear the ark of the covenant, saying, When all of you are come to the brink of the water of Jordan, all of you shall stand still in Jorda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you shall command the priests that bear the ark of the covenant, saying, When all of you are come to the brink of the water of Jordan, all of you shall stand still in Jorda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oshua said unto the children of Israel, Come here, and hear the words of the LORD your Go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oshua said unto the children of Israel, Come here, and hear the words of the LORD your G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oshua said, Hereby all of you shall know that the living God is among you, and that he will without fail drive out from before you the Canaanites, and the Hittites, and the Hivites, and the Perizzites, and the Girgashites, and the Amorites, and the Jebusit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oshua said, Hereby all of you shall know that the living God is among you, and that he will without fail drive out from before you the Canaanites, and the Hittites, and the Hivites, and the Perizzites, and the Girgashites, and the Amorites, and the Jebusit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oshua said, Hereby all of you shall know that the living God is among you, and that he will without fail drive out from before you the Canaanites, and the Hittites, and the Hivites, and the Perizzites, and the Girgashites, and the Amorites, and the Jebusit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hold, the ark of the covenant of the LORD of all the earth passes over before you into Jorda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hold, the ark of the covenant of the LORD of all the earth passes over before you into Jorda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refore take you twelve men out of the tribes of Israel, out of every tribe a ma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refore take you twelve men out of the tribes of Israel, out of every tribe a ma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shall come to pass, as soon as the soles of the feet of the priests that bear the ark of the LORD, the LORD of all the earth, shall rest in the waters of Jordan, that the waters of Jordan shall be cut off from the waters that come down from above; and they shall stand upon an heap.]]></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shall come to pass, as soon as the soles of the feet of the priests that bear the ark of the LORD, the LORD of all the earth, shall rest in the waters of Jordan, that the waters of Jordan shall be cut off from the waters that come down from above; and they shall stand upon an heap.]]></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shall come to pass, as soon as the soles of the feet of the priests that bear the ark of the LORD, the LORD of all the earth, shall rest in the waters of Jordan, that the waters of Jordan shall be cut off from the waters that come down from above; and they shall stand upon an heap.]]></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t came to pass, when the people removed from their tents, to pass over Jordan, and the priests bearing the ark of the covenant before the peopl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t came to pass, when the people removed from their tents, to pass over Jordan, and the priests bearing the ark of the covenant before the peopl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s they that bare the ark were come unto Jordan, and the feet of the priests that bare the ark were dipped in the brim of the water, (for Jordan overflows all his banks all the time of harves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s they that bare the ark were come unto Jordan, and the feet of the priests that bare the ark were dipped in the brim of the water, (for Jordan overflows all his banks all the time of harves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at the waters which came down from above stood and rose up upon an heap very far from the city Adam, that is beside Zaretan: and those that came down toward the sea of the plain, even the salt sea, failed, and were cut off: and the people passed over right against Jerich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at the waters which came down from above stood and rose up upon an heap very far from the city Adam, that is beside Zaretan: and those that came down toward the sea of the plain, even the salt sea, failed, and were cut off: and the people passed over right against Jerich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at the waters which came down from above stood and rose up upon an heap very far from the city Adam, that is beside Zaretan: and those that came down toward the sea of the plain, even the salt sea, failed, and were cut off: and the people passed over right against Jerich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priests that bare the ark of the covenant of the LORD stood firm on dry ground in the midst of Jordan, and all the Israelites passed over on dry ground, until all the people were passed clean over Jorda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priests that bare the ark of the covenant of the LORD stood firm on dry ground in the midst of Jordan, and all the Israelites passed over on dry ground, until all the people were passed clean over Jorda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priests that bare the ark of the covenant of the LORD stood firm on dry ground in the midst of Jordan, and all the Israelites passed over on dry ground, until all the people were passed clean over Jorda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83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திகாலமே யோசுவா எழுந்திருந்தபின்பு, அவனும் இஸ்ரவேல் புத்திரர் அனைவரும் சித்தீமி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ணம்பண்ணி, யோர்தான் மட்டும் வந்து, அதைக்கடந்து போகுமுன்னே அங்கே இராத்த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று நாள் சென்றபின்பு, அதிபதிகள் பாளயம் எங்கும்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ஜனங்களை நோக்கி: நீங்கள் உங்கள் தேவனாகிய கர்த்தருடைய உடன்படிக்கைப் பெட்டியையும் அதைச்சும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வியராகிய ஆசாரியர்களையும் கண்டவுடனே, நீங்களும் உங்கள் இடத்தைவிட்டுப் பிரயாணப்பட்டு, அ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ங்களுக்கும் அதற்கும் இடையிலே இரண்டாயிரம் முழத் தூரமான இடம் இருக்கவேண்டும்; நீங்கள் நடக்கவேண்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யை அறியும்படிக்கு, அதற்குச் சமீபமாய் வராதிருப்பீர்களாக; இதற்குமுன்னே நீங்கள் ஒருபோதும்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யாய் நடந்து போகவில்லை என்று சொல்லி கட்டளை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யோசுவா ஜனங்களை நோக்கி: உங்களைப் பரிசுத்தம்பண்ணிக்கொள்ளுங்கள்; நாளைக்குக் கர்த்தர் உங்கள்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புதங்களைச் செய்வா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ன்பு யோசுவா ஆசாரியர்களை நோக்கி: நீங்கள் உடன்படிக்கைப்பெட்டியை எடுத்துக்கொண்டு, ஜன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 நடந்து போங்கள் என்றான்; அப்படியே உடன்படிக்கைப் பெட்டியை எடுத்துக்கொண்டு ஜனங்களுக்கு 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த்தர் யோசுவாவை நோக்கி: நான் மோசேயோடே இருந்ததுபோல, உன்னோடும் இருக்கிறேன் எ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ரெல்லாரும் அறியும்படிக்கு, இன்று அவர்கள் கண்களுக்கு முன்பாக உன்னை மேன்மைப்படுத்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உடன்படிக்கைப் பெட்டியைச் சுமக்கிற ஆசாரியரைப் பார்த்து: நீங்கள் யோர்தான் தண்ணீர் ஓ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ம்போது, யோர்தானில் நில்லுங்கள் என்று நீ கட்டளையிடுவாயாக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யோசுவா இஸ்ரவேல் புத்திரரை நோக்கி: நீங்கள் இங்கே சேர்ந்து, உங்கள் தேவனாகிய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க் கேளு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பு யோசுவா: ஜீவனுள்ள தேவன் உங்கள் நடுவிலே இருக்கிறார் என்பதையும், அவர் கானானிய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த்தியரையும் ஏவியரையும் பெரிசியரையும் கிர்காசியரையும் எமோரியரையும் எபூசியரையும் உங்களுக்கு முன்பா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விடுவார் என்பதையும், நீங்கள் அறிந்துகொள்வதற்கு அடையாள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தோ, சர்வ பூமிக்கும் ஆண்டவராயிருக்கிறவருடைய உடன்படிக்கைப்பெட்டி உங்களுக்கு முன்னே யோர்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ப்பொழுதும் இஸ்ரவேல் கோத்திரங்களிலே பன்னிரண்டுபேரை, ஒவ்வொரு கோத்திரத்துக்கு ஒவ்வொருவரா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ம்பவிப்பது என்னவென்றால், சர்வபூமிக்கும் ஆண்டவராகிய கர்த்தரின் பெட்டியைச்சுமக்கிற ஆசாரியர்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ள்ளங்கால்கள் யோர்தானின் தண்ணீரிலே பட்டமாத்திரத்தில், மேலேயிருந்து ஓடிவருகிற யோர்தானின் தண்ணீ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மல் ஒரு குவியலாக நிற்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ஜனங்கள் யோர்தானைக் கடந்துபோகத் தங்கள் கூடாரங்களில் இருந்து புறப்பட்டார்கள்; ஆசாரிய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ப் பெட்டியை ஜனங்களுக்கு முன்னே சுமந்து கொண்டுபோய், யோர்தான் மட்டும்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யோர்தான் அறுப்புக்காலம் முழுவதும் கரைபுரண்டுபோம். பெட்டியைச்சுமக்கிற ஆசாரியர்களின் கா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ன் ஓரத்தில் பட்டவு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லேயிருந்து ஓடிவருகிற தண்ணீர் நின்று சார்தானுக்கடுத்த ஆதாம் ஊர்வரைக்கும் ஒரு குவிய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ந்தது; உப்புக்கடல் என்னும் சமனான வெளியின் கடலுக்கு ஓடிவருகிற தண்ணீர் பிரிந்து ஓடிற்று;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எரிகோவுக்கு எதிரே கடந்து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கல ஜனங்களும் யோர்தானைக்கடந்து தீருமளவும், கர்த்தருடைய உடன்படிக்கைப் பெட்டியைச் சும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கள் யோர்தானின் நடுவிலே தண்ணீரில்லாத தரையில் காலூன்றி நிற்கும்போது, இஸ்ரவேலரெ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ற்ற உலர்ந்த தரைவழியாய்க் கடந்து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3]]></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2026-11-02T10:16:05Z</dcterms:created>
  <dcterms:modified xsi:type="dcterms:W3CDTF">2026-11-02T10:16:05Z</dcterms:modified>
  <dc:title>யோசுவா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