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118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க்கின்றேன் அன்புள்ள ஆண்ட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ல் கலங்கும்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பதில் த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ெங்கடல் எதிர் நோக்கி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் பின் தொடர்ந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ங்காத வாக்கு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ோசேயை நடத்தினீரே – அழ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க்கினி சூளையிலும் அருகி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ந்தது போல் பக்க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தையில் பரிசு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ம் நீட்டுமே – அழ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லியாவின் தேவன் எ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டரல்கள் பெருகும்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ோர்தான் பிளந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துணை வாருமே – அழை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2026-09-15T18:06:25Z</dcterms:created>
  <dcterms:modified xsi:type="dcterms:W3CDTF">2026-09-15T18:06:25Z</dcterms:modified>
  <dc:title>துதிப் பாடல்கள் : 131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