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னைக் கொல்லுகிறவனுக்கு முன்பாக: நான் தேவனென்று நீ சொல்வாயோ? உன்னைக் குத்திப்போடுகிறவன் கைக்கு நீ மனுஷனேயல்லாமல் தேவனல்லவே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னைக் கொல்லுகிறவனுக்கு முன்பாக: நான் தேவனென்று நீ சொல்வாயோ? உன்னைக் குத்திப்போடுகிறவன் கைக்கு நீ மனுஷனேயல்லாமல் தேவனல்லவே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றுதேசத்தாரின் கையினால் நீ விருத்தசேதனமில்லாதவர்கள் சாவதுபோல் சாவாய்; நான் இதைச் சொன்னேன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றுதேசத்தாரின் கையினால் நீ விருத்தசேதனமில்லாதவர்கள் சாவதுபோல் சாவாய்; நான் இதைச் சொன்னேன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புத்திரனே நீ தீரு ராஜாவைக்குறித்துப் புலம்பி அவனை நோக்கி: கர்த்தராகிய ஆண்டவர் உரைக்கிறது என்னவென்றால். நீ விசித்திரமாய்ச் செய்யப்பட்ட முத்திரைமோதிரம்; நீ ஞானத்தால் நிறைந்தவன்; பூரண அழகுள்ளவ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புத்திரனே நீ தீரு ராஜாவைக்குறித்துப் புலம்பி அவனை நோக்கி: கர்த்தராகிய ஆண்டவர் உரைக்கிறது என்னவென்றால். நீ விசித்திரமாய்ச் செய்யப்பட்ட முத்திரைமோதிரம்; நீ ஞானத்தால் நிறைந்தவன்; பூரண அழகுள்ளவ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தேவனுடைய தோட்டமாகிய ஏதேனில் இருந்தவன்; பத்மராகம் புஷ்பராகம், வைரம், படிகப்பச்சை, கோமேதகம், யஸ்பி, இந்திரநீலம், மரகதம், மாணிக்கம் முதலான சகவித இரத்தினங்களும் பொன்னும் உன்னை மூடிக்கொண்டிருக்கிறது சிருஷ்டிக்கப்பட்ட நாளில் உன் மேளவாத்தியங்களும் உன் நாகசுரங்களும் உன்னிடத்தில் ஆயத்தப்பட்டிரு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தேவனுடைய தோட்டமாகிய ஏதேனில் இருந்தவன்; பத்மராகம் புஷ்பராகம், வைரம், படிகப்பச்சை, கோமேதகம், யஸ்பி, இந்திரநீலம், மரகதம், மாணிக்கம் முதலான சகவித இரத்தினங்களும் பொன்னும் உன்னை மூடிக்கொண்டிருக்கிறது சிருஷ்டிக்கப்பட்ட நாளில் உன் மேளவாத்தியங்களும் உன் நாகசுரங்களும் உன்னிடத்தில் ஆயத்தப்பட்டி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தேவனுடைய தோட்டமாகிய ஏதேனில் இருந்தவன்; பத்மராகம் புஷ்பராகம், வைரம், படிகப்பச்சை, கோமேதகம், யஸ்பி, இந்திரநீலம், மரகதம், மாணிக்கம் முதலான சகவித இரத்தினங்களும் பொன்னும் உன்னை மூடிக்கொண்டிருக்கிறது சிருஷ்டிக்கப்பட்ட நாளில் உன் மேளவாத்தியங்களும் உன் நாகசுரங்களும் உன்னிடத்தில் ஆயத்தப்பட்டிர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காப்பாற்றுகிறதற்காக அபிஷேகம்பண்ணப்பட்ட கேருப்; தேவனுடைய பரிசுத்த பர்வதத்தில் உன்னை வைத்தேன்; அக்கினிமயமான கற்களின் நடுவே உலாவினாய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காப்பாற்றுகிறதற்காக அபிஷேகம்பண்ணப்பட்ட கேருப்; தேவனுடைய பரிசுத்த பர்வதத்தில் உன்னை வைத்தேன்; அக்கினிமயமான கற்களின் நடுவே உலாவினாய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காப்பாற்றுகிறதற்காக அபிஷேகம்பண்ணப்பட்ட கேருப்; தேவனுடைய பரிசுத்த பர்வதத்தில் உன்னை வைத்தேன்; அக்கினிமயமான கற்களின் நடுவே உலாவினாய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சிருஷ்டிக்கப்பட்ட நாள் துவக்கி உன்னில் அநியாயம் கண்டுபிடிக்கப்பட்டதுமட்டும், உன் வழிகளில் குறையற்றிருந்தாய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சிருஷ்டிக்கப்பட்ட நாள் துவக்கி உன்னில் அநியாயம் கண்டுபிடிக்கப்பட்டதுமட்டும், உன் வழிகளில் குறையற்றிருந்தாய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வியாபாரத்தின் மிகுதியினால், உன் கொடுமை அதிகரித்து நீ பாவஞ்செய்தாய்; ஆகையால் நான் உன்னை தேவனுடைய பர்வதத்திலிருந்து ஆகாதவனென்று தள்ளி, காப்பாற்றுகிற கேருபாய் இருந்த உன்னை அக்கினிமயமான கற்களின் நடுவே இராதபடிக்கு அழித்துப்போட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வியாபாரத்தின் மிகுதியினால், உன் கொடுமை அதிகரித்து நீ பாவஞ்செய்தாய்; ஆகையால் நான் உன்னை தேவனுடைய பர்வதத்திலிருந்து ஆகாதவனென்று தள்ளி, காப்பாற்றுகிற கேருபாய் இருந்த உன்னை அக்கினிமயமான கற்களின் நடுவே இராதபடிக்கு அழித்துப்போட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வியாபாரத்தின் மிகுதியினால், உன் கொடுமை அதிகரித்து நீ பாவஞ்செய்தாய்; ஆகையால் நான் உன்னை தேவனுடைய பர்வதத்திலிருந்து ஆகாதவனென்று தள்ளி, காப்பாற்றுகிற கேருபாய் இருந்த உன்னை அக்கினிமயமான கற்களின் நடுவே இராதபடிக்கு அழித்துப்போட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வியாபாரத்தின் மிகுதியினால், உன் கொடுமை அதிகரித்து நீ பாவஞ்செய்தாய்; ஆகையால் நான் உன்னை தேவனுடைய பர்வதத்திலிருந்து ஆகாதவனென்று தள்ளி, காப்பாற்றுகிற கேருபாய் இருந்த உன்னை அக்கினிமயமான கற்களின் நடுவே இராதபடிக்கு அழித்துப்போடு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அழகினால் உன் இருதயம் மேட்டிமையாயிற்று; உன் மினுக்கினாலுண்டான ஞானத்தைக் கெடுத்தாய்; உன்னைத் தரையிலே தள்ளிப்போடுவேன்; ராஜாக்கள் உன்னைப் பார்க்கும்படி உன்னை அவர்களுக்கு முன்பாக வேடிக்கையாக்குவ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அழகினால் உன் இருதயம் மேட்டிமையாயிற்று; உன் மினுக்கினாலுண்டான ஞானத்தைக் கெடுத்தாய்; உன்னைத் தரையிலே தள்ளிப்போடுவேன்; ராஜாக்கள் உன்னைப் பார்க்கும்படி உன்னை அவர்களுக்கு முன்பாக வேடிக்கையாக்குவ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அக்கிரமங்களின் ஏராளத்தினாலும், உன் வியாபாரத்தின் அநீதத்தினாலும் உன் பரிசுத்த ஸ்தலங்களைப் பரிசுத்தக்குலைச்சலாக்கினாய்; ஆகையால் உன்னைப் பட்சிப்பதாகிய ஒரு அக்கினியை நான் உன் நடுவிலிருந்து புறப்படப்பண்ணி, உன்னைப்பார்க்கிற எல்லாருடைய கண்களுக்கு முன்பாகவும் உன்னைப் பூமியின்மேல் சாம்பலாக்குவ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அக்கிரமங்களின் ஏராளத்தினாலும், உன் வியாபாரத்தின் அநீதத்தினாலும் உன் பரிசுத்த ஸ்தலங்களைப் பரிசுத்தக்குலைச்சலாக்கினாய்; ஆகையால் உன்னைப் பட்சிப்பதாகிய ஒரு அக்கினியை நான் உன் நடுவிலிருந்து புறப்படப்பண்ணி, உன்னைப்பார்க்கிற எல்லாருடைய கண்களுக்கு முன்பாகவும் உன்னைப் பூமியின்மேல் சாம்பலாக்குவ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அக்கிரமங்களின் ஏராளத்தினாலும், உன் வியாபாரத்தின் அநீதத்தினாலும் உன் பரிசுத்த ஸ்தலங்களைப் பரிசுத்தக்குலைச்சலாக்கினாய்; ஆகையால் உன்னைப் பட்சிப்பதாகிய ஒரு அக்கினியை நான் உன் நடுவிலிருந்து புறப்படப்பண்ணி, உன்னைப்பார்க்கிற எல்லாருடைய கண்களுக்கு முன்பாகவும் உன்னைப் பூமியின்மேல் சாம்பலாக்குவ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ஜனங்களில் உன்னை அறிந்த அனைவரும் உன்னிமித்தம் திகைப்பார்கள்; மகா பயங்கரமாவாய்; இனி ஒருபோதும் இருக்கமாட்டாய் என்று உரைக்கிறார் என்று சொல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ஜனங்களில் உன்னை அறிந்த அனைவரும் உன்னிமித்தம் திகைப்பார்கள்; மகா பயங்கரமாவாய்; இனி ஒருபோதும் இருக்கமாட்டாய் என்று உரைக்கிறார் என்று சொல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னுபுத்திரனே, நீ உன் முகத்தைச் ஏதோனுக்கு எதிராகத் திருப்பி, அதற்கு விரோதமாகத் தீர்க்கதரிசனம் உரைத்து, சொல்லவேண்டியது என்னவென்றால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ாகிய தேவன் சொல்லுகிறார்; சீதோனே, இதோ, நான் உனக்கு விரோதமாக வந்து, உன் நடுவிலே மகிமைப்படுவேன்; நான் அதிலே நியாயத்தீர்ப்புகளைச் செய்து, அதிலே பரிசுத்தரென்று விளங்கும்போது, நான் கர்த்தர் என்று அறிந்துகொள்வ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ாகிய தேவன் சொல்லுகிறார்; சீதோனே, இதோ, நான் உனக்கு விரோதமாக வந்து, உன் நடுவிலே மகிமைப்படுவேன்; நான் அதிலே நியாயத்தீர்ப்புகளைச் செய்து, அதிலே பரிசுத்தரென்று விளங்கும்போது, நான் கர்த்தர் என்று அறிந்துகொள்வ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ாகிய தேவன் சொல்லுகிறார்; சீதோனே, இதோ, நான் உனக்கு விரோதமாக வந்து, உன் நடுவிலே மகிமைப்படுவேன்; நான் அதிலே நியாயத்தீர்ப்புகளைச் செய்து, அதிலே பரிசுத்தரென்று விளங்கும்போது, நான் கர்த்தர் என்று அறிந்துகொள்வ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அதிலே கொள்ளைநோயையும், அதின் வீதிகளில் இரத்தத்தையும் வரப்பண்ணுவேன்; அதற்கு விரோதமாய்ச் சுற்றிலும் வந்த பட்டயத்தினால் காயம்பட்டவர்கள் அதின் நடுவிலே வெட்டுண்டு விழுவார்கள்; அப்பொழுது நான் கர்த்தர் என்று அறிந்துகொள்வ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அதிலே கொள்ளைநோயையும், அதின் வீதிகளில் இரத்தத்தையும் வரப்பண்ணுவேன்; அதற்கு விரோதமாய்ச் சுற்றிலும் வந்த பட்டயத்தினால் காயம்பட்டவர்கள் அதின் நடுவிலே வெட்டுண்டு விழுவார்கள்; அப்பொழுது நான் கர்த்தர் என்று அறிந்துகொள்வ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் வம்சத்தாரை இகழ்ந்த அவர்களுடைய சுற்றுப்புறத்தாராகிய அனைவரிலும், இனித் தைக்கிறமுள்ளும் நோவுண்டாக்குகிற நெரிஞ்சிலும் அவர்களுக்கு இராது; அப்பொழுது நான் கர்த்தராகிய ஆண்டவரென்று அறிந்துகொள்வ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் வம்சத்தாரை இகழ்ந்த அவர்களுடைய சுற்றுப்புறத்தாராகிய அனைவரிலும், இனித் தைக்கிறமுள்ளும் நோவுண்டாக்குகிற நெரிஞ்சிலும் அவர்களுக்கு இராது; அப்பொழுது நான் கர்த்தராகிய ஆண்டவரென்று அறிந்துகொள்வ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ாகிய ஆண்டவர் சொல்லுகிறது என்னவென்றால், நான் இஸ்ரவேல் வம்சத்தாரை அவர்கள் சிதறடிக்கப்பட்டிருக்கிற ஜனங்களிடத்திலிருந்து சேர்த்துக்கொண்டுவந்து, அவர்களால் ஜாதிகளின் கண்களுக்குமுன்பாகப் பரிசுத்தரென்று விளங்கும்போது, அவர்கள் என் தாசனாகிய யாக்கோபுக்கு நான் கொடுத்த தங்களுடைய தேசத்திலே குடியிருப்ப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ாகிய ஆண்டவர் சொல்லுகிறது என்னவென்றால், நான் இஸ்ரவேல் வம்சத்தாரை அவர்கள் சிதறடிக்கப்பட்டிருக்கிற ஜனங்களிடத்திலிருந்து சேர்த்துக்கொண்டுவந்து, அவர்களால் ஜாதிகளின் கண்களுக்குமுன்பாகப் பரிசுத்தரென்று விளங்கும்போது, அவர்கள் என் தாசனாகிய யாக்கோபுக்கு நான் கொடுத்த தங்களுடைய தேசத்திலே குடியிருப்ப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ாகிய ஆண்டவர் சொல்லுகிறது என்னவென்றால், நான் இஸ்ரவேல் வம்சத்தாரை அவர்கள் சிதறடிக்கப்பட்டிருக்கிற ஜனங்களிடத்திலிருந்து சேர்த்துக்கொண்டுவந்து, அவர்களால் ஜாதிகளின் கண்களுக்குமுன்பாகப் பரிசுத்தரென்று விளங்கும்போது, அவர்கள் என் தாசனாகிய யாக்கோபுக்கு நான் கொடுத்த தங்களுடைய தேசத்திலே குடியிருப்ப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ாகிய ஆண்டவர் சொல்லுகிறது என்னவென்றால், நான் இஸ்ரவேல் வம்சத்தாரை அவர்கள் சிதறடிக்கப்பட்டிருக்கிற ஜனங்களிடத்திலிருந்து சேர்த்துக்கொண்டுவந்து, அவர்களால் ஜாதிகளின் கண்களுக்குமுன்பாகப் பரிசுத்தரென்று விளங்கும்போது, அவர்கள் என் தாசனாகிய யாக்கோபுக்கு நான் கொடுத்த தங்களுடைய தேசத்திலே குடியிருப்ப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ுடைய சுற்றுப்புறத்தாரில் அவர்களை இகழ்ந்த அனைவரிலும் நான் நியாயத்தீர்ப்புகளைச் செய்யும்போது, அவர்கள் அதிலே சுகமாய்க் குடியிருந்து, வீடுகளைக் கட்டி திராட்சத்தோட்டங்களை நாட்டி, சுகமாய் வாழ்ந்து நான் தங்கள் தேவனாகிய கர்த்தர் என்று அறிந்துகொள்வார்கள் என்கிறார் என்று சொல்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ுடைய சுற்றுப்புறத்தாரில் அவர்களை இகழ்ந்த அனைவரிலும் நான் நியாயத்தீர்ப்புகளைச் செய்யும்போது, அவர்கள் அதிலே சுகமாய்க் குடியிருந்து, வீடுகளைக் கட்டி திராட்சத்தோட்டங்களை நாட்டி, சுகமாய் வாழ்ந்து நான் தங்கள் தேவனாகிய கர்த்தர் என்று அறிந்துகொள்வார்கள் என்கிறார் என்று சொல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ுடைய சுற்றுப்புறத்தாரில் அவர்களை இகழ்ந்த அனைவரிலும் நான் நியாயத்தீர்ப்புகளைச் செய்யும்போது, அவர்கள் அதிலே சுகமாய்க் குடியிருந்து, வீடுகளைக் கட்டி திராட்சத்தோட்டங்களை நாட்டி, சுகமாய் வாழ்ந்து நான் தங்கள் தேவனாகிய கர்த்தர் என்று அறிந்துகொள்வார்கள் என்கிறார் என்று சொல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 நீ தீருவின் அதிபதியை நோக்கி கர்த்தராகிய ஆண்டவர் உரைக்கிறது என்னவென்றால், உன் இருதயம் மேட்டிமைகொண்டு: நான் தேவன், நான் சமுத்திரத்தின் நடுவே தேவாசனத்தில் வீற்றிருக்கிறேனென்று நீ சொல்லி, உன் இருதயத்தை தேவனின் இருதயத்தைப்போல் ஆக்கினாலும், நீ மனுஷனேயல்லாமல் தேவனல்ல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 நீ தீருவின் அதிபதியை நோக்கி கர்த்தராகிய ஆண்டவர் உரைக்கிறது என்னவென்றால், உன் இருதயம் மேட்டிமைகொண்டு: நான் தேவன், நான் சமுத்திரத்தின் நடுவே தேவாசனத்தில் வீற்றிருக்கிறேனென்று நீ சொல்லி, உன் இருதயத்தை தேவனின் இருதயத்தைப்போல் ஆக்கினாலும், நீ மனுஷனேயல்லாமல் தேவனல்ல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 நீ தீருவின் அதிபதியை நோக்கி கர்த்தராகிய ஆண்டவர் உரைக்கிறது என்னவென்றால், உன் இருதயம் மேட்டிமைகொண்டு: நான் தேவன், நான் சமுத்திரத்தின் நடுவே தேவாசனத்தில் வீற்றிருக்கிறேனென்று நீ சொல்லி, உன் இருதயத்தை தேவனின் இருதயத்தைப்போல் ஆக்கினாலும், நீ மனுஷனேயல்லாமல் தேவனல்ல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தானியேலைப்பார்க்கிலும் நீ ஞானவான்; இரகசியமானதொன்றும் உனக்கு மறைபொருள் அல்ல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உன் ஞானத்தினாலும் உன் புத்தியினாலும் பொருள் சம்பாதித்து, பொன்னையும் வெள்ளியையும் உன் பொக்கிஷசாலைகளில் சேர்த்துக்கொண்டாய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வியாபாரத்தினாலும் உன் மகா ஞானத்தினாலும் உன் பொருளைப் பெருகப்பண்ணினாய்; உன் இருதயம் உன் செல்வத்தினால் மேட்டிமையாயிற்ற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வியாபாரத்தினாலும் உன் மகா ஞானத்தினாலும் உன் பொருளைப் பெருகப்பண்ணினாய்; உன் இருதயம் உன் செல்வத்தினால் மேட்டிமையாயிற்ற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கர்த்தராகிய ஆண்டவர் சொல்லுகிறது என்னவென்றால்: நீ உன் இருதயத்தை தேவனின் இருதயத்தைப்போல ஆக்குகிறபடியினால்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ஜாதிகளில் மகா பலவான்களாகிய மறுதேசத்தார் உனக்கு விரோதமாய் வரப்பண்ணுவேன்; அவர்கள் உன் ஞானத்தின் அழகுக்கு விரோதமாய்த் தங்கள் பட்டயங்களை உருவி, உன் மினுக்கைக் குலைத்துப்போடுவ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ஜாதிகளில் மகா பலவான்களாகிய மறுதேசத்தார் உனக்கு விரோதமாய் வரப்பண்ணுவேன்; அவர்கள் உன் ஞானத்தின் அழகுக்கு விரோதமாய்த் தங்கள் பட்டயங்களை உருவி, உன் மினுக்கைக் குலைத்துப்போடுவ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ஜாதிகளில் மகா பலவான்களாகிய மறுதேசத்தார் உனக்கு விரோதமாய் வரப்பண்ணுவேன்; அவர்கள் உன் ஞானத்தின் அழகுக்கு விரோதமாய்த் தங்கள் பட்டயங்களை உருவி, உன் மினுக்கைக் குலைத்துப்போடுவ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னைக் குழியிலே விழத்தள்ளுவார்கள்; நீ சமுத்திரங்களின் நடுவே கொலையுண்டு சாகிறவர்களைப்போல் சாவாய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সেই ব্যক্তি তোমায় হত্যা করবে| তাও কি তুমি বলবে, “আমি দেবতা?” না! সে তোমাকে তার শক্তির অধীন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দেখতে পাবে যে তুমি ঈশ্বর নও,- মানুষ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োমার সঙ্গে বিদেশীদেরমত আচরণ করা হবে এবং তুমি অপরিচিতদের মধ্যে মারা যাবে| এই সমস্ত ঘটনাগুলো ঘট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ণ আমি এরকমই আজ্ঞা দিয়েছিলাম!” প্রভু আমার সদাপ্রভু এই সব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্রভুর এই বাক্য আমার কাছে এল| তিনি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মনুষ্যসন্তান, সোরের রাজাকে নিয়ে এই শোকের গানটা গাও| তাকে বল, “প্রভু আমার সদাপ্রভু এই কথাগু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ছেন:“‘তুমি এক জন আদর্শবান লোক ছিলে, প্রজ্ঞায পূর্ণ ও সর্বাঙ্গ সুন্দ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ুমি ঈশ্বরের উদ্য়ান এদনে ছিলে| তোমার কাছে সব ধরণের মূল্যবান পাথর- চুনি, পীতমনি, হীর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ৈদুর্য়্য়মণি গোমেদক সূর্য়কান্ত, নীলকান্ত, হরিম্মণি ও মরকত ছিল| প্রতিটি পাথরই স্বর্নখচিত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সৃষ্টির দিনে তুমি ঐ সৌন্দর্য়্য়ে ভূষিত হয়েছি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মি বিশেষ ভাবে তোমার জন্যই একজন করূবকে তোমার একজন অভিভাবক হিসেবে নিযুক্ত করেছিলাম| আমি তো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পবিত্র পর্বতের ওপর স্থাপন করেছিলাম| আগুনের মত চকচকে ঐ মণি মানিক্যের মধ্যে দিয়ে 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ায়াত করত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োমাকে যখন সৃষ্টি করেছিলাম তখন তুমি ধার্মিক ও সত্‌ ছিলে| কিন্তু তারপর তোমার মধ্যে দুষ্টতা পাওয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ুমি ব্যবসা করে বিরাট ধন লাভ করলে| কিন্তু তা তোমাকে হিংস্র করে তুলল এবং তুমি পাপ করলে| তাই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কে একটি অশুচি বস্তুর মত ব্যবহার করলাম| আমি তোমাকে ঈশ্বরের পর্বত হতে ছুঁড়ে ফেললাম| তুমি করূ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ূতদের বিশেষ একজন ছিলে| তোমার ডানা আমার সিংহাসন ঢেকে রাখত| কিন্তু আমি তোমাকে আগুনের মত চক্মক্কারী 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ণি মানিক্য থেকে জোর করে বের করে দ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োমার সৌন্দর্য়্য়ই তোমাকে গর্বিত করেছিল| তোমার গৌরবই তোমার প্রজ্ঞা নষ্ট করল তাই আমি তো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টিতে আছাড় মারলাম| এখন অন্য রাজারা তোমার দিকে তাকিযে দেখ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অসাধু ব্যবসাযী হিসাবে তুমি বহু অন্যায় কাজ করেছিলে| এই ভাবে পবিত্রস্থানগুলি অশুচি করলে| তাই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মধ্যে থেকেই আগুন বার করলাম| আর তা তোমাকে বালিয়ে দিল ও তুমি পুড়ে ছাই হলে| আর এখন সবাই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জ্জা দেখতে পাচ্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োমার যা অবস্থা হল তা দেখে অন্য জাতির লোকরা বিস্মিত| তুমি লক্ষ্য করেছিলে, ভয় পেয়ে গিয়েছি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শেষ হয়ে গিয়েছিলে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প্রভুর বাক্য আমার কাছে এল; তিনি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মনুষ্যসন্তান, সীদোনের দিকে তাকিযে আমার হয়ে সেই স্থানের বিরুদ্ধে কথা ব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বল, ‘প্রভু আমার সদাপ্রভু এই কথাগুলি বলেন:“‘সীদোন আমি তোমার বিরুদ্ধে! তোমার লোকেরা আমায় সম্ম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শিখবে! আমি সীদোনকে শাস্তি দেব| তখন লোকে জানবে যে আমিই প্রভু, আমিই পবিত্র| আর সেই ভাবে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ব্যবহার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আমি সীদোনে রোগ ও মৃত্যু পাঠাব আর শহরের মধ্যে বহু লোক মারা যাবে| খগ শএু সৈন্য শহরের বাইরের বহ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কেও হত্যা করবে| তখন তারা জানবে যে আমিই প্রভু!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“‘ইস্রায়েলের চার ধারের দেশগুলো যারা তাদের ঘৃণা করেছিল, তারা ইস্রায়েলকে আঘাত করতে আর জ্বালাজন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ুল বা কাঁটার মত হবে না| তখন তারা জানবে যে আমিই প্রভু, তাদের সদাপ্রভু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প্রভু আমার সদাপ্রভু এই কথাগুলি বলেন, “আমি ইস্রায়েলের জনগণকে অন্যান্য জাতির মধ্যে ছড়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াম, কিন্তু আমিই আবার তাদের পরিবারকে এংত্র করব| তখন ঐ জাতিরা জানবে যে কেবল আমিই পবিত্র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সাথে সেই অনাসারে ব্যবহার করবে| আমি আমার দাস যাকোবকে যে দেশ দিয়েছিলাম, ইস্রায়েলের জনগণ তখন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শে বাস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তারা সেই দেশে নিরাপদেই বাস করবে, ঘরবাড়ী বানাবে ও দ্রাক্ষা গাছ লাগাবে| চার পাশের যে জাতিরা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ৃণা করত, আমি তাদের শাস্তি দেব| তখন ইস্রায়েলবাসী নিরাপদে বাস করবে, আর জানবে যে আমিই তাদের প্রভু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র বাক্য আমার কাছে এল; তিনি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মনুষ্যসন্তান, সোরের শাসককে বল, ‘প্রভু আমার সদাপ্রভু এই কথাগুলি বলেন:“‘তুমি ভীষণ গর্বিতমনা! ব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, “আমি দেবতা!”‘ আমি সমুদ্রের মাঝে দেবতাদের আসনে বসি|” কিন্তু তুমি ঈশ্বর নও, মানুষ! তুমি কেব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জেকে দেবতা ভা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ুমি নিজেকে দানিয়েলের চেয়েও জ্ঞানী মনে কর! মনে কর সব গুপ্ত বিষয় তুমি বের করতে পা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দর্শন ও জ্ঞান দ্বারা তুমি তোমার ধন উপার্জন করেছ| তোমার ধনভাণ্ডারে সোনা ও রূপো জমা করেছ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োমার মহা প্রজ্ঞা ও ব্যবসা দ্বারা তুমি ধনসম্পত্তি বাড়িয়েছ| আর এখন ঐসব ধনের জন্য তোমার ম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র্বিত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‘তাই প্রভু আমার সদাপ্রভু এই কথা বলেন: সোর তুমি নিজেকে দেবতার মত মনে করত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মি তোমার বিরুদ্ধে যুদ্ধ করবার জন্য বিদেশীদের আনব| তারা জাতিগণের মধ্যে বড় ভয়ঙ্কর| তারা খাপ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রবারি টেনে বের করবে এবং তোমার সুন্দর জিনিসগুলির ওপর, যেগুলি তোমার প্রজ্ঞা থেকে অর্জিত, তার ও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বহার করবে| তারা তোমার গৌরবও ধ্বংস কর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ারা তোমায় টেনে কবরে নামাবে| তুমি সমুদ্রে মারা গেছে এমন নাবিকের ম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2026-10-21T10:25:02Z</dcterms:created>
  <dcterms:modified xsi:type="dcterms:W3CDTF">2026-10-21T10:25:02Z</dcterms:modified>
  <dc:title>যিহিষ্কেল : 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