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that came to Jeremiah concerning the dear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Judah mourns, and the gates thereof languish; they are black unto the ground; and the cry of Jerusalem is gone up.]]></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Judah mourns, and the gates thereof languish; they are black unto the ground; and the cry of Jerusalem is gone up.]]></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ir nobles have sent their little ones to the waters: they came to the pits, and found no water; they returned with their vessels empty; they were ashamed and confounded, and covered their hea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ir nobles have sent their little ones to the waters: they came to the pits, and found no water; they returned with their vessels empty; they were ashamed and confounded, and covered their head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ir nobles have sent their little ones to the waters: they came to the pits, and found no water; they returned with their vessels empty; they were ashamed and confounded, and covered their head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the ground is cracked, for there was no rain in the earth, the plowmen were ashamed, they covered their hea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the ground is cracked, for there was no rain in the earth, the plowmen were ashamed, they covered their hea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ea, the hind also calved in the field, and forsook it, because there was no gra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wild asses did stand in the high places, they snuffed up the wind like dragons; their eyes did fail, because there was no gras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wild asses did stand in the high places, they snuffed up the wind like dragons; their eyes did fail, because there was no gra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 LORD, though our iniquities testify against us, do you it for your name's sake: for our backslidings are many; we have sinned against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 LORD, though our iniquities testify against us, do you it for your name's sake: for our backslidings are many; we have sinned against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 the hope of Israel, the saviour thereof in time of trouble, why should you be as a stranger in the land, and as a travelling man that turns aside to tarry for a nigh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 the hope of Israel, the saviour thereof in time of trouble, why should you be as a stranger in the land, and as a travelling man that turns aside to tarry for a nigh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y should you be as a man astonished, as a mighty man that cannot save? yet you, O LORD, are in the midst of us, and we are called by your name; leave us no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y should you be as a man astonished, as a mighty man that cannot save? yet you, O LORD, are in the midst of us, and we are called by your name; leave us no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y should you be as a man astonished, as a mighty man that cannot save? yet you, O LORD, are in the midst of us, and we are called by your name; leave us no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unto this people, Thus have they loved to wander, they have not refrained their feet, therefore the LORD does not accept them; he will now remember their iniquity, and visit their si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unto this people, Thus have they loved to wander, they have not refrained their feet, therefore the LORD does not accept them; he will now remember their iniquity, and visit their sin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unto this people, Thus have they loved to wander, they have not refrained their feet, therefore the LORD does not accept them; he will now remember their iniquity, and visit their si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the LORD unto me, Pray not for this people for their go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they fast, I will not hear their cry; and when they offer burnt offering and an oblation, I will not accept them: but I will consume them by the sword, and by the famine, and by the pestilen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they fast, I will not hear their cry; and when they offer burnt offering and an oblation, I will not accept them: but I will consume them by the sword, and by the famine, and by the pestilenc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they fast, I will not hear their cry; and when they offer burnt offering and an oblation, I will not accept them: but I will consume them by the sword, and by the famine, and by the pestilenc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I, Ah, Lord GOD! behold, the prophets say unto them, All of you shall not see the sword, neither shall all of you have famine; but I will give you assured peace in this pla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I, Ah, Lord GOD! behold, the prophets say unto them, All of you shall not see the sword, neither shall all of you have famine; but I will give you assured peace in this plac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I, Ah, Lord GOD! behold, the prophets say unto them, All of you shall not see the sword, neither shall all of you have famine; but I will give you assured peace in this plac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 LORD said unto me, The prophets prophesy lies in my name: I sent them not, neither have I commanded them, neither spoke unto them: they prophesy unto you a false vision and divination, and a thing of nothing, and the deceit of their hear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 LORD said unto me, The prophets prophesy lies in my name: I sent them not, neither have I commanded them, neither spoke unto them: they prophesy unto you a false vision and divination, and a thing of nothing, and the deceit of their hear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 LORD said unto me, The prophets prophesy lies in my name: I sent them not, neither have I commanded them, neither spoke unto them: they prophesy unto you a false vision and divination, and a thing of nothing, and the deceit of their hear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 LORD said unto me, The prophets prophesy lies in my name: I sent them not, neither have I commanded them, neither spoke unto them: they prophesy unto you a false vision and divination, and a thing of nothing, and the deceit of their hear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thus says the LORD concerning the prophets that prophesy in my name, and I sent them not, yet they say, Sword and famine shall not be in this land; By sword and famine shall those prophets be consum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thus says the LORD concerning the prophets that prophesy in my name, and I sent them not, yet they say, Sword and famine shall not be in this land; By sword and famine shall those prophets be consum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thus says the LORD concerning the prophets that prophesy in my name, and I sent them not, yet they say, Sword and famine shall not be in this land; By sword and famine shall those prophets be consum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to whom they prophesy shall be cast out in the streets of Jerusalem because of the famine and the sword; and they shall have none to bury them, them, their wives, nor their sons, nor their daughters: for I will pour their wickedness upon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to whom they prophesy shall be cast out in the streets of Jerusalem because of the famine and the sword; and they shall have none to bury them, them, their wives, nor their sons, nor their daughters: for I will pour their wickedness upon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to whom they prophesy shall be cast out in the streets of Jerusalem because of the famine and the sword; and they shall have none to bury them, them, their wives, nor their sons, nor their daughters: for I will pour their wickedness upon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to whom they prophesy shall be cast out in the streets of Jerusalem because of the famine and the sword; and they shall have none to bury them, them, their wives, nor their sons, nor their daughters: for I will pour their wickedness upon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you shall say this word unto them; Let mine eyes run down with tears night and day, and let them not cease: for the virgin daughter of my people is broken with a great breach, with a very grievous blow.]]></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you shall say this word unto them; Let mine eyes run down with tears night and day, and let them not cease: for the virgin daughter of my people is broken with a great breach, with a very grievous blow.]]></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f I go forth into the field, then behold the slain with the sword! and if I enter into the city, then behold them that are sick with famine! yea, both the prophet and the priest go about into a land that they know no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f I go forth into the field, then behold the slain with the sword! and if I enter into the city, then behold them that are sick with famine! yea, both the prophet and the priest go about into a land that they know no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f I go forth into the field, then behold the slain with the sword! and if I enter into the city, then behold them that are sick with famine! yea, both the prophet and the priest go about into a land that they know no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ave you utterly rejected Judah? has your soul loathed Zion? why have you smitten us, and there is no healing for us? we looked for peace, and there is no good; and for the time of healing, and behold troub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ave you utterly rejected Judah? has your soul loathed Zion? why have you smitten us, and there is no healing for us? we looked for peace, and there is no good; and for the time of healing, and behold troubl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ave you utterly rejected Judah? has your soul loathed Zion? why have you smitten us, and there is no healing for us? we looked for peace, and there is no good; and for the time of healing, and behold troub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e acknowledge, O LORD, our wickedness, and the iniquity of our fathers: for we have sinned against you.]]></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e acknowledge, O LORD, our wickedness, and the iniquity of our fathers: for we have sinned against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Do not detest us, for your name's sake, do not disgrace the throne of your glory: remember, break not your covenant with u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Do not detest us, for your name's sake, do not disgrace the throne of your glory: remember, break not your covenant with u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re there any among the vanities of the Gentiles that can cause rain? or can the heavens give showers? are not you he, O LORD our God? therefore we will wait upon you: for you have made all these thing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re there any among the vanities of the Gentiles that can cause rain? or can the heavens give showers? are not you he, O LORD our God? therefore we will wait upon you: for you have made all these thing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re there any among the vanities of the Gentiles that can cause rain? or can the heavens give showers? are not you he, O LORD our God? therefore we will wait upon you: for you have made all these thing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5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ழைத்தாழ்ச்சியைக் குறித்து எரேமியவுக்கு உண்டான கர்த்தருடைய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தா துக்கிக்கிறது, அதின் வாசல்கள் பெலனற்றுக் கிடக்கிறது தரைமட்டும் குனிந்து, கரிகறு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றார்கள்; எருசலேமின் கூக்குரல் எழும்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ல் பிரபலமானவர்கள் தங்கள் சிறுவர்களைத் தண்ணீருக்கு அனுப்புகிறா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ங்களுக்குப் போய்த் தண்ணீரைக்காணாமல் வெறும் பாத்திரங்களோடே திரும்பிவருகிறார்கள்; வெட்கி நா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தலையை மூடிக்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சத்தின்மேல் மழை இல்லாததினால் கரை வெடித்திருக்கிறது பயிர்செய்கிறவர்கள் வெட்கி, தங்கள் 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ளியின் பெண்மானும் குட்டிபோட்டு, புல்லில்லாததினால் அதைவிட்டு ஓடி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ட்டுக்கழுதைகள் மேடுகளில்நின்று வலுசர்ப்பங்களைப்போல், காற்றை உட்கொள்ளுகிறது; புல் இல்லா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டைய கண்கள் பூத்துப்போ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வே, எங்கள் அக்கிரமங்கள் எங்களுக்கு விரோதமாய்ச் சாட்சியிட்டாலும், உம்முடைய நாம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செய்யும்; எங்கள் சீர்கேடுகள் மிகுதியாயிருக்கிறது; உமக்கு விரோதமாய்ப் பாவஞ்செய்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ஸ்ரவேலின் நம்பிக்கையே, ஆபத்துக்காலத்தில் அதின் இரட்சகரே, நீர் தேசத்தில் பரதேசியை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ங்க இறங்குகிற வழிப்போக்கனைப்போலவும் இ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ர் விடாய்த்துப்போன புருஷனைப்போலவும், இரட்சிக்கமாட்டாத பராக்கிரமசாலியைப்போலவும் இ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வே நீர் எங்கள் நடுவிலிருக்கிறவராமே; உம்முடைய நாமம் எங்களுக்குத் தரிக்கப்பட்டுமி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விட்டுப் போகா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தங்கள் கால்களை அடக்கிக்கொள்ளாமல், அலைய விரும்புகிறார்களென்று கர்த்தர்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க்குறித்துச் சொல்லுகிறார், ஆகையால், கர்த்தர் அவர்கள்மேல் பிரியமாயிராமல், இ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 நினைத்து, அவர்கள் பாவங்களை விசா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என்னை நோக்கி: நீ இந்த ஜனத்துக்கு நன்மையுண்டாக விண்ணப்பம்ப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உபவாசித்தாலும், நான் அவர்கள் விண்ணப்பத்தைக்கேட்பதில்லை; அவர்கள் தக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களையும் செலுத்தினாலும், நான் அவர்கள்மேல் பிரியமாயிருப்பதில்லை; பட்டய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த்தினாலும் கொள்ளைநோயினாலும் நான் அவர்களை நிர்மூலமாக்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நான்: ஆ கர்த்தராகிய ஆண்டவரே, இதோ, நீங்கள் பட்டயத்தைக் காண்பதில்லை,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மும் வருவதில்லை; உறுதியான சமாதானத்தையே இவ்விடத்தில் உங்களுக்குத் தருவோமென்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 அவர்களுக்குச் சொல்லு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த்தர் என்னை நோக்கி: தீர்க்கதரிசிகள் என் நாமத்தைக்கொண்டு பொய்யாய்த் தீர்க்கதரிசன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 நான் அவர்களை அனுப்பினதுமில்லை, அவர்களுக்குக் கற்பித்ததுமில்லை;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துமில்லை; அவர்கள் கள்ளத் தரிசனத்தையும், கள்ள சகுனத்தையும், இல்லாத விசேஷத்தையு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ன் கபடத்தையுமே, உங்களுக்குத் தீர்க்கதரிசனமாய்ச்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தலால், நான் அனுப்பாதிருந்தும், என் நாமத்தைக்கொண்டு தீர்க்கதரிசனஞ்சொல்லி, இந்த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மும் பஞ்சமும் வருவதில்லையென்கிற தீர்க்கதரிசிகளைக்குறித்து: இப்படிப்பட்ட தீர்க்கதரிசி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ம் பஞ்சத்தாலும் 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டத்தில் தீர்க்கதரிசனம் கேட்கும் ஜனங்களும், எருசலேமின் வீதிகளிலே பட்டய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த்தாலும் அழிந்து, அவர்களும் அவர்கள் மனைவிகளும், அவர்கள் குமாரரும், அவர்கள் குமாரத்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வாரில்லாமல் கிடப்பார்கள்; அவர்களுடைய பொல்லாப்பை அவர்கள்மேல் வரப்பண்ணு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கண்களிலிருந்து இரவும்பகலும் ஓயாமல் கண்ணீர் ஓடிக்கொண்டிருக்கும்; என் ஜனமென்கிற குமாரத்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கை மகா வேதனையுள்ள அடியினாலும் கொடிய காயத்தினாலும் சேதப்பட்டிருக்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வெளியே போனால் இதோ, பட்டயத்தால் கொல்லப்பட்டவர்கள்; நகரத்தில் வந்தால், இதோ, பஞ்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ந்துகிறவர்கள், தீர்க்கதரிசிகளும் ஆசாரியர்களும் ஒன்றும் அறியாமல் தேசத்தில் அலைகிறார்களென்னு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 அவர்களுக்குச்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வை முற்றிலும் வெறுத்தீரோ? சீயோன் உம்முடைய ஆத்துமாவுக்கு அரோசிகமாயிற்றோ? நாங்கள் ஆரோ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க் கூடாதபடி எங்களை ஏன் அடித்தீர்? சமாதானத்துக்குக் காத்திருந்தோம், ஒரு நன்மையுமில்லை; ஆரோ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துக்குக் காத்திருந்தோம், இதோ, ஆ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 எங்கள் தீமையையும் எங்கள் பிதாக்களின் அக்கிரமத்தையும் நாங்கள் அறிந்திருக்கிறோம்;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ப் பாவஞ்செய்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ம்முடைய நாமத்தினிமித்தம் எங்களை அருவருக்காதிரும், உமது மகிமையின் சிங்காசன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வீனப்படுத்தாதேயும்; எங்களோடே உமக்கு இருக்கிற உடன்படிக்கை அபத்தமாகாதபடி எங்களை நினைத்த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றஜாதிகளுடைய வீணான தேவர்களுக்குள் மழை வருஷிக்கப்பண்ணத்தக்கவர்கள் உண்டோ? அல்லது, வானங்கள் 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களைக் கொடுக்குமோ? எங்கள் தேவனாகிய கர்த்தராயிருக்கிற நீரல்லவோ அதைச் செய்கிறவர்; ஆகையால் உ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க்கிறோம்; தேவரீர் இவைகளையெல்லாம் உண்டு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4]]></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2026-11-02T10:11:21Z</dcterms:created>
  <dcterms:modified xsi:type="dcterms:W3CDTF">2026-11-02T10:11:21Z</dcterms:modified>
  <dc:title>எரேமியா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