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ய்வுநாளான பின்பு மகதலேனா மரியாளும், யாக்கோபின் தாயாகிய மரியாளும், சலோமே என்பவளும், அவருக்குச் சுகந்தவர்க்கமிடும்படி அவைகளை வாங்கிக்கொண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ய்வுநாளான பின்பு மகதலேனா மரியாளும், யாக்கோபின் தாயாகிய மரியாளும், சலோமே என்பவளும், அவருக்குச் சுகந்தவர்க்கமிடும்படி அவைகளை வாங்கிக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ரத்தின் முதலாம் நாள் அதிகாலையிலே சூரியன் உதயமாகிறபோது கல்லறையினிடத்தில் வ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லறையின் வாசலிருக்கிற கல்லை நமக்காக எவன் புரட்டித்தள்ளுவான் என்று ஒருவரோடொருவர் சொல்லி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க்கல் மிகவும் பெரிதாயிருந்தது; அவர்கள் ஏறிட்டுப்பார்க்கிறபோது, அது தள்ளப்பட்டிருக்கிறதைக் க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்லறைக்குள் பிரவேசித்து, வெள்ளையங்கி தரித்தவனாய் வலதுபக்கத்தில் உட்கார்ந்திருந்த ஒரு வாலிபனைக்கண்டு பய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்லறைக்குள் பிரவேசித்து, வெள்ளையங்கி தரித்தவனாய் வலதுபக்கத்தில் உட்கார்ந்திருந்த ஒரு வாலிபனைக்கண்டு பய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 நோக்கி: பயப்படாதிருங்கள், சிலுவையில் அறையப்பட்ட நசரேயனாகிய இயேசுவைத் தேடுகிறீர்கள்; அவர் உயிர்த்தெழுந்தார், அவர் இங்கேயில்லை; இதோ, அவரை வைத்த இட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 நோக்கி: பயப்படாதிருங்கள், சிலுவையில் அறையப்பட்ட நசரேயனாகிய இயேசுவைத் தேடுகிறீர்கள்; அவர் உயிர்த்தெழுந்தார், அவர் இங்கேயில்லை; இதோ, அவரை வைத்த இட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அவருடைய சீஷரிடத்திற்கும், பேதுருவினிடத்திற்கும் போய்: உங்களுக்கு முன்னே கலிலேயாவுக்குப் போகிறார், அவர் உங்களுக்குச் சொன்னபடியே அங்கே அவரைக் காண்பீர்கள் என்று, அவர்களுக்குச் சொல்ல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அவருடைய சீஷரிடத்திற்கும், பேதுருவினிடத்திற்கும் போய்: உங்களுக்கு முன்னே கலிலேயாவுக்குப் போகிறார், அவர் உங்களுக்குச் சொன்னபடியே அங்கே அவரைக் காண்பீர்கள் என்று, அவர்களுக்குச் சொல்ல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க்கமும் திகிலும் அவர்களைப் பிடித்தபடியால், அவர்கள் சீக்கிரமாய் வெளியே வந்து, கல்லறையை விட்டு ஓடினார்கள்; அவர்கள் பயந்திருந்தபடியினால் ஒருவருக்கும் ஒன்றும் சொல்லாமற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க்கமும் திகிலும் அவர்களைப் பிடித்தபடியால், அவர்கள் சீக்கிரமாய் வெளியே வந்து, கல்லறையை விட்டு ஓடினார்கள்; அவர்கள் பயந்திருந்தபடியினால் ஒருவருக்கும் ஒன்றும் சொல்லாமற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த்தின் முதலாம்நாள் அதிகாலையிலே இயேசு எழுந்திருந்தபின்பு, மகதலேனா மரியாளுக்கு முதல்முதல் தரிசனமா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த்தின் முதலாம்நாள் அதிகாலையிலே இயேசு எழுந்திருந்தபின்பு, மகதலேனா மரியாளுக்கு முதல்முதல் தரிசனமா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ிடத்திலிருந்து அவர் ஏழு பிசாசுகளைத் துரத்தியிருந்தார். அவள் புறப்பட்டு, அவரோடே கூட இருந்தவர்கள் துக்கப்பட்டு அழுதுகொண்டிருக்கையில், அவர்களிடத்தில் போய், அந்தச் செய்தியை அறிவி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உயிரோடிருக்கிறார் என்றும் அவளுக்குக் காணப்பட்டார் என்றும் அவர்கள் கேட்டபொழுது நம்ப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்களில் இரண்டுபேர் ஒரு கிராமத்துக்கு நடந்துபோகிறபொழுது அவர்களுக்கு மறுரூபமாய்த் தரிசனமா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்களில் இரண்டுபேர் ஒரு கிராமத்துக்கு நடந்துபோகிறபொழுது அவர்களுக்கு மறுரூபமாய்த் தரிசனமா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ம் போய், அதை மற்றவர்களுக்கு அறிவித்தார்கள்; அவர்களையும் அவர்கள் நம்ப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ன்பின்பு பதினொருவரும் போஜனபந்தியிருக்கையில் அவர்களுக்கு அவர் தரிசனமாகி, உயிர்த்தெழுந்திருந்த தம்மைக் கண்டவர்களை அவர்கள் நம்பாமற்போனதினிமித்தம் அவர்களுடைய அவிசுவாசத்தைக்குறித்தும் இருதய கடினத்தைக்குறித்தும், அவர்களைக் கடிந்துகொண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ன்பின்பு பதினொருவரும் போஜனபந்தியிருக்கையில் அவர்களுக்கு அவர் தரிசனமாகி, உயிர்த்தெழுந்திருந்த தம்மைக் கண்டவர்களை அவர்கள் நம்பாமற்போனதினிமித்தம் அவர்களுடைய அவிசுவாசத்தைக்குறித்தும் இருதய கடினத்தைக்குறித்தும், அவர்களைக் கடிந்துகொண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ன்பின்பு பதினொருவரும் போஜனபந்தியிருக்கையில் அவர்களுக்கு அவர் தரிசனமாகி, உயிர்த்தெழுந்திருந்த தம்மைக் கண்டவர்களை அவர்கள் நம்பாமற்போனதினிமித்தம் அவர்களுடைய அவிசுவாசத்தைக்குறித்தும் இருதய கடினத்தைக்குறித்தும், அவர்களைக் கடிந்துகொண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அவர் அவர்களை நோக்கி: நீங்கள் உலகமெங்கும் போய், சர்வ சிருஷ்டிக்கும் சுவிசேஷத்தைப் பிரசங்கி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சுவாசமுள்ளவனாகி ஞானஸ்நானம் பெற்றவன் இரட்சிக்கப்படுவான்; விசுவாசியாதவனோ ஆக்கினைக்குள்ளாகத் தீர்க்கப்ப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ிக்கிறவர்களால் நடக்கும் அடையாளங்களாவன: என் நாமத்தினாலே பிசாசுகளைத் துரத்துவார்கள். நவமான பாஷைகளைப் பேசுவார்கள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ிக்கிறவர்களால் நடக்கும் அடையாளங்களாவன: என் நாமத்தினாலே பிசாசுகளைத் துரத்துவார்கள். நவமான பாஷைகளைப் பேசுவார்கள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ர்ப்பங்களை எடுப்பார்கள்; சாவுக்கேதுவான யாதொன்றைக்குடித்தாலும் அது அவர்களைச் சேதப்படுத்தாது; வியாதியஸ்தர் மேல் கைகளை வைப்பார்கள், அப்பொழுது அவர்கள் சொஸ்தமாவார்கள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ர்ப்பங்களை எடுப்பார்கள்; சாவுக்கேதுவான யாதொன்றைக்குடித்தாலும் அது அவர்களைச் சேதப்படுத்தாது; வியாதியஸ்தர் மேல் கைகளை வைப்பார்கள், அப்பொழுது அவர்கள் சொஸ்தமாவார்கள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தமாய்க் கர்த்தர் அவர்களுடனே பேசினபின்பு, பரலோகத்துக்கு எடுத்துக்கொள்ளப்பட்டு, தேவனுடைய வலது பாரிசத்தில் உட்கார்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ிதமாய்க் கர்த்தர் அவர்களுடனே பேசினபின்பு, பரலோகத்துக்கு எடுத்துக்கொள்ளப்பட்டு, தேவனுடைய வலது பாரிசத்தில் உட்கார்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ப்பட்டுப்போய், எங்கும் பிரசங்கம்பண்ணினார்கள். கர்த்தர் அவர்களுடனேகூடக் கிரியையை நடப்பித்து, அவர்களால் நடந்த அடையாளங்களினாலே வசனத்தை உறுதிப்படுத்தினார். ஆமெ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ுறப்பட்டுப்போய், எங்கும் பிரசங்கம்பண்ணினார்கள். கர்த்தர் அவர்களுடனேகூடக் கிரியையை நடப்பித்து, அவர்களால் நடந்த அடையாளங்களினாலே வசனத்தை உறுதிப்படுத்தினார்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ిశ్రాంతిదినము గడచిపోగానే మగ్దలేనే మరియయు యాకోబు తల్లియైన మరియయు సలోమేయు వచ్చి, ఆయనకు పూయ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గంధద్రవ్యముల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ఆదివారమున పెందలకడ (లేచి, బయలుదేరి) సూర్యోదయమైనప్పుడు సమాధియొద్దకు వచ్చుచు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మాధి ద్వారమునుండి మనకొరకు ఆ రాయి యెవడు పొర్లించునని ఒకరితో ఒకరు చెప్పుకొన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వచ్చి కన్నులెత్తిచూడగా, రాయి పొర్లింపబడి యుండుట చూచిరి. ఆ రాయి యెంతో పెద్ద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వారు సమాధిలో ప్రవేశించి, తెల్లని నిలువుటంగీ ధరించు కొనియున్న యొక పడుచువాడు కుడివై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ుట చూచి మిగుల కలవర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 కతడుకలవర పడకుడి సిలువ వేయబడిన నజరేయుడగు యేసును మీరు వెదకుచున్నారు; ఆయన లేచియున్నాడు, ఇ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డు; వారు ఆయనను ఉంచిన స్థలము చ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రు వెళ్లి ఆయన మీకంటె ముందుగా గలిలయలోనికి వెళ్లుచున్నా డనియు, ఆయన మీతో చెప్పినట్టు అక్కడ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ను చూతురనియు ఆయన శిష్యులతోను పేతురు తోను చెప్ప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బయటకు వచ్చి, విస్మయము నొంది వణకుచు సమాధియొద్దనుండి పారిపోయిరి; వారు భయపడినందున ఎవనితో ఏ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దివారము తెల్లవారినప్పుడు యేసు లేచి, తాను ఏడు దయ్యములను వెళ్లగొట్టిన మగ్దలేనే మరియకు మొ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తో ఉండినవారు దుఃఖపడి యేడ్చు చుండగా ఆమె వెళ్లి ఆ సంగతి వారికి తెలియ జేసెను గా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బ్రదికియున్నాడనియు ఆమెకు కనబడె ననియు వారు విని నమ్మ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తరువాత వారిలో ఇద్దరు ఒక పల్లెటూరికి నడిచి పోవుచుండగా, ఆయన మారురూపముగలవాడై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వెళ్లి తక్కిన వారికి ఆ సంగతి తెలియజేసిరి గాని, వారు వీరి మాటనైనను నమ్మ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ిమ్మట పదునొకండుమంది శిష్యులు భోజనమునకు కూర్చున్నప్పుడు ఆయన వారికి ప్రత్యక్షమై, తాను లే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తన్ను చూచినవారి మాట నమ్మనందున వారి అపనమి్మక నిమిత్తమును హృదయకాఠి న్యము నిమిత్తము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్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మీరు సర్వలోకమునకు వెళ్లి సర్వసృష్టికి సువార్తను ప్రకట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మి్మ బాప్తిస్మము పొందినవాడు రక్షింపబడును; నమ్మని వానికి శిక్ష విధ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మి్మనవారివలన ఈ సూచక క్రియలు కనబడును; ఏవనగా, నా నామమున దయ్య ములను వెళ్లగొట్టుదురు; క్రొత్త భాష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ు దుర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ాములను ఎత్తి పట్టుకొందురు, మరణకర మైనదేది త్రాగినను అది వారికి హాని చేయదు, రోగుల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లుంచినప్పుడు వారు స్వస్థత నొందుదుర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ఈలాగు ప్రభువైన యేసు వారితో మాటలాడిన తరువాత పరలోకమునకు చేర్చుకొనబడి, దేవుని కుడి పార్శ్వ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సీనుడయ్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బయలుదేరి వాక్య మంతట ప్రకటించిరి. ప్రభువు వారికి సహకారుడై యుండి, వెనువెంట జరుగుచువచ్చిన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ూచక క్రియలవలన వాక్యమును స్థిరపరచుచుండెను. ఆమేన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2026-10-20T00:40:29Z</dcterms:created>
  <dcterms:modified xsi:type="dcterms:W3CDTF">2026-10-20T00:40:29Z</dcterms:modified>
  <dc:title>మార్కు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