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, இளைஞரே, மூப்பருக்குக் கீழ்ப்படியுங்கள். நீங்களெல்லாரும் ஒருவருக்கொருவர் கீழ்ப்படிந்து, மனத்தாழ்மையை அணிந்துகொள்ளுங்கள்; பெருமையுள்ளவர்களுக்குத் தேவன் எதிர்த்து நிற்கிறார், தாழ்மையுள்ளவர்களுக்கோ கிருபை அளி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ஏற்றகாலத்திலே தேவன் உங்களை உயர்த்தும்படிக்கு, அவருடைய பலத்த கைக்குள் அடங்கியி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உங்களை விசாரிக்கிறவரானபடியால், உங்கள் கவலைகளையெல்லாம் அவர்மேல் வைத்துவிட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ெளிந்த புத்தியுள்ளவர்களாயிருங்கள், விழித்திருங்கள்; ஏனெனில், உங்கள் எதிராளியாகிய பிசாசானவன் கெர்ச்சிக்கிற சிங்கம்போல் எவனை விழுங்கலாமோ என்று வகைதேடிச் சுற்றித்திரி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ெளிந்த புத்தியுள்ளவர்களாயிருங்கள், விழித்திருங்கள்; ஏனெனில், உங்கள் எதிராளியாகிய பிசாசானவன் கெர்ச்சிக்கிற சிங்கம்போல் எவனை விழுங்கலாமோ என்று வகைதேடிச் சுற்றித்திரி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ல் உறுதியாயிருந்து, அவனுக்கு எதிர்த்து நில்லுங்கள்; உலகத்திலுள்ள உங்கள் சகோதரரிடத்திலே அப்படிப்பட்ட பாடுகள் நிறைவேறிவருகிறதென்று அறிந்திருக்கிறீ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ல் உறுதியாயிருந்து, அவனுக்கு எதிர்த்து நில்லுங்கள்; உலகத்திலுள்ள உங்கள் சகோதரரிடத்திலே அப்படிப்பட்ட பாடுகள் நிறைவேறிவருகிறதென்று அறிந்திருக்கிறீர்கள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 இயேசுவுக்குள் நம்மைத் தமது நித்திய மகிமைக்கு அழைத்தவராயிருக்கிற சகல கிருபையும் பொருந்திய தேவன்தாமே கொஞ்சக்காலம் பாடநுபவிக்கிற உங்களைச் சீர்ப்படுத்தி, ஸ்திரப்படுத்தி, பலப்படுத்தி, நிலைநிறுத்துவாராக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 இயேசுவுக்குள் நம்மைத் தமது நித்திய மகிமைக்கு அழைத்தவராயிருக்கிற சகல கிருபையும் பொருந்திய தேவன்தாமே கொஞ்சக்காலம் பாடநுபவிக்கிற உங்களைச் சீர்ப்படுத்தி, ஸ்திரப்படுத்தி, பலப்படுத்தி, நிலைநிறுத்துவாராக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 இயேசுவுக்குள் நம்மைத் தமது நித்திய மகிமைக்கு அழைத்தவராயிருக்கிற சகல கிருபையும் பொருந்திய தேவன்தாமே கொஞ்சக்காலம் பாடநுபவிக்கிற உங்களைச் சீர்ப்படுத்தி, ஸ்திரப்படுத்தி, பலப்படுத்தி, நிலைநிறுத்துவாராக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ுள்ள மூப்பருக்கு உடன்மூப்பனும், கிறிஸ்துவின் பாடுகளுக்குச் சாட்சியும், இனி வெளிப்படும் மகிமைக்குப் பங்காளியுமாயிருக்கிற நான் புத்திசொல்லுகிறதென்னவென்றால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 இயேசுவுக்குள் நம்மைத் தமது நித்திய மகிமைக்கு அழைத்தவராயிருக்கிற சகல கிருபையும் பொருந்திய தேவன்தாமே கொஞ்சக்காலம் பாடநுபவிக்கிற உங்களைச் சீர்ப்படுத்தி, ஸ்திரப்படுத்தி, பலப்படுத்தி, நிலைநிறுத்துவாராக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ுக்கு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ப் புத்திசொல்லும்படிக்கும், நீங்கள் நிலைகொண்டு நிற்கிற கிருபை தேவனுடைய மெய்யான கிருபைதானென்று சாட்சியிடும்படிக்கும், நான் சுருக்கமாய் உங்களுக்கு எழுதி, எனக்குத் தோன்றுகிறபடி உண்மையுள்ள சகோதரனாகிய சில்வானுவின் கையிலே கொடுத்து அனுப்பியிரு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ப் புத்திசொல்லும்படிக்கும், நீங்கள் நிலைகொண்டு நிற்கிற கிருபை தேவனுடைய மெய்யான கிருபைதானென்று சாட்சியிடும்படிக்கும், நான் சுருக்கமாய் உங்களுக்கு எழுதி, எனக்குத் தோன்றுகிறபடி உண்மையுள்ள சகோதரனாகிய சில்வானுவின் கையிலே கொடுத்து அனுப்பியிரு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ப் புத்திசொல்லும்படிக்கும், நீங்கள் நிலைகொண்டு நிற்கிற கிருபை தேவனுடைய மெய்யான கிருபைதானென்று சாட்சியிடும்படிக்கும், நான் சுருக்கமாய் உங்களுக்கு எழுதி, எனக்குத் தோன்றுகிறபடி உண்மையுள்ள சகோதரனாகிய சில்வானுவின் கையிலே கொடுத்து அனுப்பியிருக்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ுடனேகூடத் தெரிந்துகொள்ளப்பட்டிருக்கிற பாபிலோனிலுள்ள சபையும், என் குமாரனாகிய மாற்க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ுடனேகூடத் தெரிந்துகொள்ளப்பட்டிருக்கிற பாபிலோனிலுள்ள சபையும், என் குமாரனாகிய மாற்க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ரையொருவர் அன்பின் முத்தத்தோடே வாழ்த்துதல் செய்யுங்கள். கிறிஸ்து இயேசுவுக்குள்ளான உங்கள் அனைவருக்கும் சமாதானமுண்டாவதாக. ஆமெ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ுள்ள மூப்பருக்கு உடன்மூப்பனும், கிறிஸ்துவின் பாடுகளுக்குச் சாட்சியும், இனி வெளிப்படும் மகிமைக்குப் பங்காளியுமாயிருக்கிற நான் புத்திசொல்லுகிறதென்னவென்றால்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ுள்ள மூப்பருக்கு உடன்மூப்பனும், கிறிஸ்துவின் பாடுகளுக்குச் சாட்சியும், இனி வெளிப்படும் மகிமைக்குப் பங்காளியுமாயிருக்கிற நான் புத்திசொல்லுகிறதென்னவென்றால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ிடத்திலுள்ள தேவனுடைய மந்தையை நீங்கள் மேய்த்து, கட்டாயமாய் அல்ல, மனப்பூர்வமாயும், அவலட்சணமான ஆதாயத்திற்காக அல்ல, உற்சாக மனதோட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ிடத்திலுள்ள தேவனுடைய மந்தையை நீங்கள் மேய்த்து, கட்டாயமாய் அல்ல, மனப்பூர்வமாயும், அவலட்சணமான ஆதாயத்திற்காக அல்ல, உற்சாக மனதோட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ுதந்தரத்தை இறுமாப்பாய் ஆளுகிறவர்களாக அல்ல, மந்தைக்கு மாதிரிகளாகவும், கண்காணிப்புச் செய்ய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ச் செய்தால் பிரதான மேய்ப்பர் வெளிப்படும்போது மகிமையுள்ள வாடாத கிரீடத்தைப் பெறுவ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, இளைஞரே, மூப்பருக்குக் கீழ்ப்படியுங்கள். நீங்களெல்லாரும் ஒருவருக்கொருவர் கீழ்ப்படிந்து, மனத்தாழ்மையை அணிந்துகொள்ளுங்கள்; பெருமையுள்ளவர்களுக்குத் தேவன் எதிர்த்து நிற்கிறார், தாழ்மையுள்ளவர்களுக்கோ கிருபை அளி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োধিতা করেন; কিন্তু নতনম্রদের অনুগ্রহ করেন৷’হিতোপদেশ 3:3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ই তোমরা ঈশ্বরের পরাক্রান্ত হাতের নীচে অবনত থাক, য়েন ঠিক সময়ে তিনি তোমাদের উন্নীত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াদের সমস্ত ভাবনা চিন্তার ভার তাঁকে দাও, কারণ তিনি তোমাদের জন্য চিন্তা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রা সংযত ও সতর্ক থাক, তোমাদের মহাশত্রু দিয়াবল গর্জনকারী সিংহের মত কাকে গ্রাস করবে তা খুঁ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ড়া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রা দিয়াবলের প্রতিরোধ কর, বিশ্বাসে বলবান হও৷ তোমরা জান, সারা বিশ্বে তোমাদের বিশ্বাসী ভাইরাও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ম দুঃখ কষ্টের মধ্য দিয়েই দিন কাটা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হ্যাঁ, তোমাদের দুঃখভোগ অল্পকালের জন্য; কিন্তু তারপর ঈশ্বর সব কিছু ঠিক করে দেবেন ও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শালী করে তুলবেন৷ তিনি পতন থেকে রক্ষা করার জন্য তোমাদের সাহায্য করবেন৷ তিনিই সেই ঈশ্বর য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াইকে অনুগ্রহ বিতরণ করেন৷ যীশু খ্রীষ্টে তাঁর অনন্ত মহিমার ভাগীদার হবার জন্য তিনি তোমাদের আহ্ব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াঁরা মণ্ডলীর প্রাচীন তাদের কাছে এখন আমার এই বক্তব্য, আমি নিজেও একজন প্রাচীন হিসেবে খ্রীষ্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ুগে যুগে তাঁরই পরাক্রম হোক্৷ আম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ীল, যাকে আমি খ্রীষ্টে বিশ্বস্ত ভাই বলে জানি তার মাধ্যমে তোমাদের কাছে এই সংক্ষিপ্ত চিঠ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াচ্ছি; য়েন তোমরা আশ্বস্ত ও উত্‌সাহিত হও৷ আমি একথা বলতে চাই, এই হচ্ছে ঈশ্বরের প্রকৃত অনুগ্রহ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অনুগ্রহে দৃঢ়ভাবে স্থির থা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বাবিলের মণ্ডলী, যাকে ঈশ্বর তোমাদের সাথে মনোনীত করেছেন, তারা তাদের শুভেচ্ছা তোমাদের পাঠাচ্ছ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পুত্র মার্কও শুভেচ্ছা জানা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েমচুম্বনে পরস্পর মঙ্গলাবাদ কর৷ তোমরা যাঁরা খ্রীষ্টে আছ তাদের সবার প্রতি শান্তি নেমে আস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ঃখভোগের একজন সাক্ষী৷ সেই সঙ্গে ভবিষ্যতে য়ে ঐশীমহিমা প্রকাশিত হবে আমি হব তার একজন অংশীদার৷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অনুরোধ করছ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াদের তত্ত্বাবধানে ঈশ্বরের য়ে পাল আছে তাদের দেখাশোনা কর৷ স্বেচ্ছায় তাদের পরিচর্য়া কর, বাধ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নয় বা কিছু পাবার আশায়ও নয়, বরং স্বেচ্ছায় ও আগ্রহের সঙ্গে, ঈশ্বর য়েমন চ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াদের দাযিত্বভার তোমরা পেয়েছ তাদের ওপর প্রভুত্ব চালিও না; কিন্তু পালের আদর্শ স্বরূপ হ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়েদিন প্রধান পালক (খ্রীষ্ট) দেখা দেবেন সেদিন তোমরা নিশ্চয়ই সেই অম্লান মহিমাময় মুকুট লাভ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ুবকরা, তোমরা প্রাচীনদের অনুগত হও, আর নতনম্র হয়ে একে অপরের সেবা কর, কারণ‘ঈশ্বর অহঙ্কার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2026-07-31T16:35:22Z</dcterms:created>
  <dcterms:modified xsi:type="dcterms:W3CDTF">2026-07-31T16:35:22Z</dcterms:modified>
  <dc:title>1 பேதுரு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