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ikewise, all of you younger, submit yourselves unto the elder. Yea, all of you be subject one to another, and be clothed with humility: for God resists the proud, and gives grace to the humble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umble yourselves therefore under the mighty hand of God, that he may exalt you in due time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asting all your care upon him; for he cares for you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sober, be vigilant; because your adversary the devil, as a roaring lion, walks about, seeking whom he may devour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sober, be vigilant; because your adversary the devil, as a roaring lion, walks about, seeking whom he may devour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m resist steadfast in the faith, knowing that the same afflictions are accomplished in your brethren that are in the world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m resist steadfast in the faith, knowing that the same afflictions are accomplished in your brethren that are in the world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 God of all grace, who has called us unto his eternal glory by Christ Jesus, after that all of you have suffered a while, make you perfect, establish, strengthen, settle you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 God of all grace, who has called us unto his eternal glory by Christ Jesus, after that all of you have suffered a while, make you perfect, establish, strengthen, settle you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 God of all grace, who has called us unto his eternal glory by Christ Jesus, after that all of you have suffered a while, make you perfect, establish, strengthen, settle you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elders which are among you I exhort, who am also an elder, and a witness of the sufferings of Christ, and also a partaker of the glory that shall be revealed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o him be glory and dominion for ever and ever. Amen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Silvanus, a faithful brother unto you, as I suppose, I have written briefly, exhorting, and testifying that this is the true grace of God wherein all of you stand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Silvanus, a faithful brother unto you, as I suppose, I have written briefly, exhorting, and testifying that this is the true grace of God wherein all of you stand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Silvanus, a faithful brother unto you, as I suppose, I have written briefly, exhorting, and testifying that this is the true grace of God wherein all of you stan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church that is at Babylon, elected together with you, salutes you; and so does Marcus my son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church that is at Babylon, elected together with you, salutes you; and so does Marcus my son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Greet all of you one another with a kiss of love. Peace be with you all that are in Christ Jesus. Amen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Greet all of you one another with a kiss of love. Peace be with you all that are in Christ Jesus. Amen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elders which are among you I exhort, who am also an elder, and a witness of the sufferings of Christ, and also a partaker of the glory that shall be revealed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eed the flock of God which is among you, taking the oversight thereof, not by constraint, but willingly; not for filthy illegal gain, but of a ready mind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eed the flock of God which is among you, taking the oversight thereof, not by constraint, but willingly; not for filthy illegal gain, but of a ready mind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either as being lords over God's heritage, but being ensamples to the flock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 chief Shepherd shall appear, all of you shall receive a crown of glory that fades not away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ikewise, all of you younger, submit yourselves unto the elder. Yea, all of you be subject one to another, and be clothed with humility: for God resists the proud, and gives grace to the humbl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ikewise, all of you younger, submit yourselves unto the elder. Yea, all of you be subject one to another, and be clothed with humility: for God resists the proud, and gives grace to the humble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ழ்மையுள்ளவர்களுக்கோ கிருபை அள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ஏற்றகாலத்திலே தேவன் உங்களை உயர்த்தும்படிக்கு, அவருடைய பலத்த கைக்குள் அடங்கியிர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உங்களை விசாரிக்கிறவரானபடியால், உங்கள் கவலைகளையெல்லாம் அவர்மேல் வைத்துவிட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ெளிந்த புத்தியுள்ளவர்களாயிருங்கள், விழித்திருங்கள்; ஏனெனில், உங்கள் எதிராளியாகிய பிசாசான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ெர்ச்சிக்கிற சிங்கம்போல் எவனை விழுங்கலாமோ என்று வகைதேடிச் சுற்றித்திரி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சுவாசத்தில் உறுதியாயிருந்து, அவனுக்கு எதிர்த்து நில்லுங்கள்; உலகத்திலுள்ள உங்கள் சகோதரரிட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டிப்பட்ட பாடுகள் நிறைவேறிவருகிறதென்று அறிந்திருக்கிறீர்கள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றிஸ்து இயேசுவுக்குள் நம்மைத் தமது நித்திய மகிமைக்கு அழைத்தவராயிருக்கிற சகல கிருப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ொருந்திய தேவன்தாமே கொஞ்சக்காலம் பாடநுபவிக்கிற உங்களைச் சீர்ப்படுத்தி, ஸ்திரப்படுத்தி, பலப்படுத்த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லைநிறுத்துவாராக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ிலுள்ள மூப்பருக்கு உடன்மூப்பனும், கிறிஸ்துவின் பாடுகளுக்குச் சாட்சியும், இனி வெளிப்ப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க்கு மகிமையும் வல்லமையும் சதாகாலங்களிலும் உண்டாயிருப்பதாக. ஆமெ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ுக்குப் புத்திசொல்லும்படிக்கும், நீங்கள் நிலைகொண்டு நிற்கிற கிருபை தேவனுடைய மெய்ய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ிருபைதானென்று சாட்சியிடும்படிக்கும், நான் சுருக்கமாய் உங்களுக்கு எழுதி, எனக்குத் தோன்றுகிற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ண்மையுள்ள சகோதரனாகிய சில்வானுவின் கையிலே கொடுத்து அனுப்பியிருக்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ுடனேகூடத் தெரிந்துகொள்ளப்பட்டிருக்கிற பாபிலோனிலுள்ள சபையும், என் குமாரனாகிய மாற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ங்களுக்கு வாழ்த்துதல் சொல்ல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ரையொருவர் அன்பின் முத்தத்தோடே வாழ்த்துதல் செய்யுங்கள். கிறிஸ்து இயேசுவுக்குள்ளான உ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னைவருக்கும் சமாதானமுண்டாவதாக. ஆமெ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கிமைக்குப் பங்காளியுமாயிருக்கிற நான் புத்திசொல்லுகிறதென்னவென்றால்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ிடத்திலுள்ள தேவனுடைய மந்தையை நீங்கள் மேய்த்து, கட்டாயமாய் அல்ல, மனப்பூர்வமாயும், அவலட்சணம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ாயத்திற்காக அல்ல, உற்சாக மனதோட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ுதந்தரத்தை இறுமாப்பாய் ஆளுகிறவர்களாக அல்ல, மந்தைக்கு மாதிரிகளாகவும், கண்காணிப்புச் செய்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ச் செய்தால் பிரதான மேய்ப்பர் வெளிப்படும்போது மகிமையுள்ள வாடாத கிரீடத்தைப் பெறுவீ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படி, இளைஞரே, மூப்பருக்குக் கீழ்ப்படியுங்கள். நீங்களெல்லாரும் ஒருவருக்கொருவர் கீழ்ப்படிந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னத்தாழ்மையை அணிந்துகொள்ளுங்கள்; பெருமையுள்ளவர்களுக்குத் தேவன் எதிர்த்து நிற்கிற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பேதுர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2026-06-15T13:23:00Z</dcterms:created>
  <dcterms:modified xsi:type="dcterms:W3CDTF">2026-06-15T13:23:00Z</dcterms:modified>
  <dc:title>1 பேதுரு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