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 all of you followers of me, even as I also am of Chris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 I praise you, brethren, that all of you remember me in all things, and keep the ordinances, as I delivered them to you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 I praise you, brethren, that all of you remember me in all things, and keep the ordinances, as I delivered them to you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I would have you know, that the head of every man is Christ; and the head of the woman is the man; and the head of Christ is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I would have you know, that the head of every man is Christ; and the head of the woman is the man; and the head of Christ is Go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I would have you know, that the head of every man is Christ; and the head of the woman is the man; and the head of Christ is Go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Every man praying or prophesying, having his head covered, dishonours his hea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Every man praying or prophesying, having his head covered, dishonours his hea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every woman that prays or prophesies with her head uncovered dishonours her head: for that is even all one as if she were shave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every woman that prays or prophesies with her head uncovered dishonours her head: for that is even all one as if she were shave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if the woman be not covered, let her also be shorn: but if it be a shame for a woman to be shorn or shaven, let her be cover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if the woman be not covered, let her also be shorn: but if it be a shame for a woman to be shorn or shaven, let her be cover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a man indeed ought not to cover his head, forasmuch as he is the image and glory of God: but the woman is the glory of the ma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a man indeed ought not to cover his head, forasmuch as he is the image and glory of God: but the woman is the glory of the ma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the man is not of the woman: but the woman of the ma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either was the man created for the woman; but the woman for the ma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is cause ought the woman to have power on her head because of the angel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Nevertheless neither is the man without the woman, neither the woman without the man, in the Lo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as the woman is of the man, even so is the man also by the woman; but all things of Go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as the woman is of the man, even so is the man also by the woman; but all things of Go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Judge in yourselves: is it comely that a woman pray unto God uncovered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Judge in yourselves: is it comely that a woman pray unto God uncovered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oes not even nature itself teach you, that, if a man have long hair, it is a shame unto him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a woman have long hair, it is a glory to her: for her hair is given her for a covering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a woman have long hair, it is a glory to her: for her hair is given her for a covering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if any man seem to be contentious, we have no such custom, neither the churches of Go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if any man seem to be contentious, we have no such custom, neither the churches of Go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w in this that I declare unto you I praise you not, that all of you come together not for the better, but for the wors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w in this that I declare unto you I praise you not, that all of you come together not for the better, but for the wors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first of all, when all of you come together in the church, I hear that there be divisions among you; and I partly believe it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first of all, when all of you come together in the church, I hear that there be divisions among you; and I partly believe i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ere must be also heresies among you, that they which are approved may be made manifest among you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ere must be also heresies among you, that they which are approved may be made manifest among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en all of you come together therefore into one place, this is not to eat the Lord's supper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en all of you come together therefore into one place, this is not to eat the Lord's supper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in eating every one takes before other his own supper: and one is hungry, and another is drunken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at? have all of you not houses to eat and to drink in? or despise all of you the church of God, and shame them that have not? What shall I say to you? shall I praise you in this? I praise you not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at? have all of you not houses to eat and to drink in? or despise all of you the church of God, and shame them that have not? What shall I say to you? shall I praise you in this? I praise you not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at? have all of you not houses to eat and to drink in? or despise all of you the church of God, and shame them that have not? What shall I say to you? shall I praise you in this? I praise you not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I have received of the Lord that which also I delivered unto you, That the Lord Jesus the same night in which he was betrayed took bread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I have received of the Lord that which also I delivered unto you, That the Lord Jesus the same night in which he was betrayed took bread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when he had given thanks, he brake it, and said, Take, eat: this is my body, which is broken for you: this do in remembrance of me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when he had given thanks, he brake it, and said, Take, eat: this is my body, which is broken for you: this do in remembrance of me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fter the same manner also he took the cup, when he had supped, saying, This cup is the new testament in my blood: this do all of you, as often as all of you drink it, in remembrance of me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fter the same manner also he took the cup, when he had supped, saying, This cup is the new testament in my blood: this do all of you, as often as all of you drink it, in remembrance of me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fter the same manner also he took the cup, when he had supped, saying, This cup is the new testament in my blood: this do all of you, as often as all of you drink it, in remembrance of m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as often as all of you eat this bread, and drink this cup, all of you do show the Lord's death till he come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as often as all of you eat this bread, and drink this cup, all of you do show the Lord's death till he come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Wherefore whosoever shall eat this bread, and drink this cup of the Lord, unworthily, shall be guilty of the body and blood of the Lord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Wherefore whosoever shall eat this bread, and drink this cup of the Lord, unworthily, shall be guilty of the body and blood of the Lor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let a man examine himself, and so let him eat of that bread, and drink of that cup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let a man examine himself, and so let him eat of that bread, and drink of that cup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For he that eats and drinks unworthily, eats and drinks damnation to himself, not discerning the Lord's body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For he that eats and drinks unworthily, eats and drinks damnation to himself, not discerning the Lord's body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or this cause many are weak and sickly among you, and many sleep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or this cause many are weak and sickly among you, and many sleep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if we would judge ourselves, we should not be judged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when we are judged, we are chastened of the Lord, that we should not be condemned with the world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when we are judged, we are chastened of the Lord, that we should not be condemned with the world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Wherefore, my brethren, when all of you come together to eat, tarry one for another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if any man hunger, let him eat at home; that all of you come not together unto condemnation. And the rest will I set in order when I come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if any man hunger, let him eat at home; that all of you come not together unto condemnation. And the rest will I set in order when I com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ிறிஸ்துவைப் பின்பற்றுகிறதுபோல, நீங்கள் என்னைப் பின்பற்றுகிறவர்கள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ரே, நீங்கள் எல்லாவற்றிலும் என்னை நினைத்துக்கொண்டு, நான் உங்களுக்கு ஒப்புவித்தபடி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களைக் கைக்கொண்டு வருகிறதினிமித்தம் உங்களைப் புகழ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ுருஷனுக்கும் கிறிஸ்து தலையாயிருக்கிறாரென்றும், ஸ்திரீக்குப் புருஷ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லையாயிருக்கிறானென்றும், கிறிஸ்துவுக்கு தேவன் தலையாயிருக்கிறாரென்றும், நீங்கள் அறியவேண்டும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ம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ெபம்பண்ணுகிறபோதாவது, தீர்க்கதரிசனஞ் சொல்லுகிறபோதாவது, தன் தலையை மூடிக்கொண்டிருக்கிற எந்த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ருஷனும் தன் தலையைக் கனவீனப்படுத்த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பம்பண்ணுகிறபோதாவது, தீர்க்கதரிசனஞ் சொல்லுகிறபோதாவது, தன் தலையை மூடிக்கொள்ளாதிருக்கிற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ிரீயும் தன் தலையைக் கனவீனப்படுத்துகிறாள்; அது அவளுக்குத் தலை சிரைக்கப்பட்டதுபோலிருக்க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முக்காடிட்டுக்கொள்ளாவிட்டால் தலைமயிரையும் கத்தரித்துப்போடக்கடவள்; தலைமயி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த்தரிக்கப்படுகிறதும் சிரைக்கப்படுகிறதும் ஸ்திரீக்கு வெட்கமானால் முக்காடிட்டுக்கொண்டிருக்கக்கடவ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ருஷனானவன் தேவனுடைய சாயலும் மகிமையுமாயிருக்கிறபடியால், தன் தலையை மூடிக்கொள்ளவேண்டுவதி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ிரீயானவள் புருஷனுடைய மகிமையாயிருக்கி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ருஷன் ஸ்திரீயிலிருந்து தோன்றினவனல்ல, ஸ்திரீயே புருஷனிலிருந்து தோன்றினவ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ருஷன் ஸ்திரீக்காகச் சிருஷ்டிக்கப்பட்டவனல்ல, ஸ்திரீயே புருஷனுக்காகச் சிருஷ்டிக்கப்பட்டவ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தூதர்களினிமித்தம் ஸ்திரீயானவள் தலையின்மேல் முக்காடிட்டுக்கொள்ள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கர்த்தருக்குள் ஸ்திரீயில்லாமல் புருஷனுமில்லை, புருஷனில்லாமல் ஸ்திரீய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ஸ்திரீயானவள் புருஷனிலிருந்து தோன்றுகிறதுபோல, புருஷனும் ஸ்திரீயினால் தோன்றுகிறான்; சகல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ால் உண்ட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ஸ்திரீயானவள் தேவனை நோக்கி ஜெபம்பண்ணுகையில், தன் தலையை மூடிக்கொள்ளாமலிருக்கி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ட்சணமாயிருக்குமோ என்று உங்களுக்குள்ளே நிதானித்து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ருஷன் மயிரை நீளமாய் வளர்க்கிறது அவனுக்கு கனவீனமாயிருக்கிறதென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 தன் மயிரை நீளமாய் வளர்க்கிறது அவளுக்கு மகிமையாயிருக்கிறதென்றும் சுபாவமே உங்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திக்கிறதில்லையா? தலைமயிர் அவளுக்கு முக்காடாகக் கொடுக்கப்பட்டி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ஒருவன் வாக்குவாதஞ்செய்ய மனதாயிருந்தால், எங்களுக்கும், தேவனுடைய சபைகள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ப்பட்ட வழக்கமில்லையென்று அறிய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ப் புகழாமல் இதைக்குறித்து உங்களுக்குக் கட்டளைகொடுக்கிறேன்; நீங்கள் கூடிவர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ன்மைக்கேதுவாயிராமல், தீமைக்கேதுவாயி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, நீங்கள் சபையிலே கூடிவந்திருக்கும்போது, உங்களில் பிரிவினைகள் உண்ட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ள்விப்படுகிறேன், அதில் சிலவற்றை நம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ில் உத்தமர்கள் இன்னாரென்று வெளியாகும்படிக்கு மார்க்கபேதங்களும் உங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யிருக்கவேண்டிய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ஓரிடத்தில் கூடிவரும்போது, அவனவன் தன்தன் சொந்த போஜனத்தை முந்திச் சாப்பிடுகிறான்; ஒரு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சியாயிருக்கிறான், ஒருவன் வெறிய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ச் செய்கிறது கர்த்தருடைய இராப்போஜனம்பண்ணுதலல்ல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சிக்கிறதற்கும் குடிக்கிறதற்கும் உங்களுக்கு வீடுகள் இல்லையா? தேவனுடைய சபையை அசட்டைபண்ண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ாதவர்களை வெட்கப்படுத்துகிறீர்களா? உங்களுக்கு நான் என்னசொல்லுவேன்? இதைக்குறித்து உங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கழ்வேனோ? புகழ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ங்களுக்கு ஒப்புவித்ததைக் கர்த்தரிடத்தில் பெற்றுக்கொண்டேன்; என்னவெனில், கர்த்தராகிய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ம் காட்டிக்கொடுக்கப்பட்ட அன்று இராத்திரியிலே அப்பத்தை எ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ோத்திரம்பண்ணி, அதைப்பிட்டு: நீங்கள் வாங்கிப் புசியுங்கள், இது உங்களுக்காகப் பிட்கப்பட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ோஜனம்பண்ணினபின்பு, அவர் அந்தப்படியே பாத்திரத்தையும் எடுத்து: இந்தப் பாத்திர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த்தத்தினாலாகிய புதிய உடன்படிக்கையாயிருக்கிறது; நீங்கள் இதைப் பானம்பண்ணும்போதெல்லா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வுகூரும்படி இதைச் செய்ய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நீங்கள் இந்த அப்பத்தைப் புசித்து, இந்தப் பாத்திரத்தில் பானம்பண்ணும்போதெல்லாம்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மளவும் அவருடைய மரணத்தைத் தெரிவி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எவன் அபாத்திரமாய்க் கர்த்தருடைய அப்பத்தைப் புசித்து, அவருடைய பாத்தி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ணம்பண்ணுகிறானோ, அவன் கர்த்தருடைய சரீரத்தையும் இரத்தத்தையும் குறித்துக் குற்றமுள்ளவனாயிர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ும் தன்னைத்தானே சோதித்தறிந்து, இந்த அப்பத்தில் புசித்து, இந்தப் பாத்தி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னம்பண்ண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த்தினாலெனில், அபாத்திரமாய்ப் போஜனபானம்பண்ணுகிறவன், கர்த்தருடைய சரீரம் இன்னதென்று நிதான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ாததினால், தனக்கு ஆக்கினைத்தீர்ப்பு வரும்படி போஜனபானம்பண்ண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தினிமித்தம், உங்களில் அநேகர் பலவீனரும் வியாதியுள்ளவர்களுமாயிருக்கிறார்கள்; அநேகர் நித்தி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ந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ம்மை நாமே நிதானித்து அறிந்தால் நாம் நியாயந்தீர்க்கப்ப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நியாயந்தீர்க்கப்படும்போது உலகத்தோடே ஆக்கினைக்குள்ளாகத் தீர்க்கப்படாதபடிக்கு, கர்த்தர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ட்சிக்கப்பட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, என் சகோதரரே, நீங்கள் போஜனம்பண்ணக் கூடிவரும்போது, ஒருவருக்காக ஒருவர் காத்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ஆக்கினைக்கேதுவாகக் கூடிவராதபடிக்கு, ஒருவனுக்குப் பசியிருந்தால் வீட்டிலே சாப்பிட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்றக் காரியங்களை நான் வரும்போது திட்ட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2026-10-21T01:48:00Z</dcterms:created>
  <dcterms:modified xsi:type="dcterms:W3CDTF">2026-10-21T01:48:00Z</dcterms:modified>
  <dc:title>1 கொரிந்தியர்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