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hold, how good and how pleasant it is for brethren to dwell together in unity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t is like the precious ointment upon the head, that ran down upon the beard, even Aaron's beard: that went down to the skirts of his garments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t is like the precious ointment upon the head, that ran down upon the beard, even Aaron's beard: that went down to the skirts of his garments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s the dew of Hermon, and as the dew that descended upon the mountains of Zion: for there the LORD commanded the blessing, even life for evermor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s the dew of Hermon, and as the dew that descended upon the mountains of Zion: for there the LORD commanded the blessing, even life for evermo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2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கோதரர் ஒருமித்து வாசம்பண்ணுகிறது எத்தனை நன்மையும் எத்தனை இன்பமுமான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ஆரோனுடைய சிரசின்மேல் ஊற்றப்பட்டு, அவனுடைய தாடியிலே வடிகிறதும், அவனுடைய அங்கிகள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றங்குகிறதுமான நல்ல தைலத்த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்மோன்மேலும் சீயோன் பர்வதங்கள்மேலும் இறங்கும் பனிக்கும் ஒப்பாயிருக்கிறது; அங்கே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ஆசீர்வாதத்தையும் ஜீவனையும் கட்டளையி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2026-11-02T18:58:50Z</dcterms:created>
  <dcterms:modified xsi:type="dcterms:W3CDTF">2026-11-02T18:58:50Z</dcterms:modified>
  <dc:title>சங்கீதம் : 133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