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presProps" Target="presProps.xml"/>
  <Relationship Id="rId44" Type="http://schemas.openxmlformats.org/officeDocument/2006/relationships/viewProps" Target="viewProps.xml"/>
  <Relationship Id="rId4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ேலும், சகோதரரே, நான் உங்களை ஆவிக்குரியவர்களென்று எண்ணி உங்களுடனே பேசக்கூடாமல், மாம்சத்துக்குரியவர்களென்றும், கிறிஸ்துவுக்குள் குழந்தைகளென்றும் எண்ணிப் பேசவேண்டியதாயிற்ற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ேலும், சகோதரரே, நான் உங்களை ஆவிக்குரியவர்களென்று எண்ணி உங்களுடனே பேசக்கூடாமல், மாம்சத்துக்குரியவர்களென்றும், கிறிஸ்துவுக்குள் குழந்தைகளென்றும் எண்ணிப் பேசவேண்டியதாயிற்ற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பெலனில்லாதவர்களானதால், உங்களுக்குப் போஜனங்கொடாமல், பாலைக் குடிக்கக்கொடுத்தேன்; இன்னமும் நீங்கள் மாம்சத்துக்குரியவர்களாயிருக்கிறபடியால், இப்பொழுதும் உங்களுக்குப் பெலனில்லை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பெலனில்லாதவர்களானதால், உங்களுக்குப் போஜனங்கொடாமல், பாலைக் குடிக்கக்கொடுத்தேன்; இன்னமும் நீங்கள் மாம்சத்துக்குரியவர்களாயிருக்கிறபடியால், இப்பொழுதும் உங்களுக்குப் பெலனில்லை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ொறாமையும் வாக்குவாதமும் பேதகங்களும் உங்களுக்குள் இருக்கிறபடியால், நீங்கள் மாம்சத்திற்குரியவர்களாயிருந்து மனுஷமார்க்கமாய் நடக்கிறீர்களல்லவா?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ொறாமையும் வாக்குவாதமும் பேதகங்களும் உங்களுக்குள் இருக்கிறபடியால், நீங்கள் மாம்சத்திற்குரியவர்களாயிருந்து மனுஷமார்க்கமாய் நடக்கிறீர்களல்லவா?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ஒருவன் நான் பவுலைச் சேர்ந்தவனென்றும், வேறொருவன் நான் அப்பொல்லோவைச் சேர்ந்தவனென்றும் சொல்லுகிறபடியால் நீங்கள் மாம்சத்திற்குரியவர்களல்லவா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ஒருவன் நான் பவுலைச் சேர்ந்தவனென்றும், வேறொருவன் நான் அப்பொல்லோவைச் சேர்ந்தவனென்றும் சொல்லுகிறபடியால் நீங்கள் மாம்சத்திற்குரியவர்களல்லவா?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வுல் யார்? அப்பொல்லோ யார்? கர்த்தர் அவனவனுக்கு அருள் அளித்தபடியே நீங்கள் விசுவாசிக்கிறதற்கு ஏதுவாயிருந்த ஊழியக்காரர்தானே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வுல் யார்? அப்பொல்லோ யார்? கர்த்தர் அவனவனுக்கு அருள் அளித்தபடியே நீங்கள் விசுவாசிக்கிறதற்கு ஏதுவாயிருந்த ஊழியக்காரர்தானே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நட்டேன், அப்பொல்லோ நீர்ப்பாய்ச்சினான், தேவனே விளையச்செய்த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டியிருக்க, நடுகிறவனாலும் ஒன்றுமில்லை, நீர்ப்பாய்ச்சுகிறவனாலும் ஒன்றுமில்லை, விளையச்செய்கிற தேவனாலே எல்லாமாக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ேலும் நடுகிறவனும் நீர்ப்பாய்ச்சுகிறவனும் ஒன்றாயிருக்கிறார்கள்; அவனவன் தன்தன் வேலைக்குத் தக்கதாய்க் கூலியைப் பெறுவ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ேலும் நடுகிறவனும் நீர்ப்பாய்ச்சுகிறவனும் ஒன்றாயிருக்கிறார்கள்; அவனவன் தன்தன் வேலைக்குத் தக்கதாய்க் கூலியைப் பெறுவ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ங்கள் தேவனுக்கு உடன்வேலையாட்களாயிருக்கிறோம்; நீங்கள் தேவனுடைய பண்ணையும், தேவனுடைய மாளிகையுமாயிருக்கிறீ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க்கு அளிக்கப்பட்ட தேவகிருபையின்படியே புத்தியுள்ள சிற்பாசாரியைப்போல அஸ்திபாரம்போட்டேன். வேறொருவன் அதின்மேல் கட்டுகிறான். அவனவன் தான் அதின்மேல் இன்னவிதமாய்க் கட்டுகிறானென்று பார்க்கக்கடவ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க்கு அளிக்கப்பட்ட தேவகிருபையின்படியே புத்தியுள்ள சிற்பாசாரியைப்போல அஸ்திபாரம்போட்டேன். வேறொருவன் அதின்மேல் கட்டுகிறான். அவனவன் தான் அதின்மேல் இன்னவிதமாய்க் கட்டுகிறானென்று பார்க்கக்கடவ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க்கு அளிக்கப்பட்ட தேவகிருபையின்படியே புத்தியுள்ள சிற்பாசாரியைப்போல அஸ்திபாரம்போட்டேன். வேறொருவன் அதின்மேல் கட்டுகிறான். அவனவன் தான் அதின்மேல் இன்னவிதமாய்க் கட்டுகிறானென்று பார்க்கக்கடவ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ோடப்பட்டிருக்கிற அஸ்திபாரமாகிய இயேசுகிறிஸ்துவை அல்லாமல் வேறே அஸ்திபாரத்தைப் போட ஒருவனாலும் கூடா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ஒருவன் அந்த அஸ்திபாரத்தின்மேல் பொன், வெள்ளி, விலையேறப்பெற்ற கல், மரம், புல், வைக்கோல் ஆகிய இவைகளைக் கட்டினால்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ஒருவன் அந்த அஸ்திபாரத்தின்மேல் பொன், வெள்ளி, விலையேறப்பெற்ற கல், மரம், புல், வைக்கோல் ஆகிய இவைகளைக் கட்டினால்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வனுடைய வேலைப்பாடு வெளியாகும்; நாளானது அதை விளங்கப்பண்ணும். ஏனெனில் அது அக்கினியினாலே வெளிப்படுத்தப்படும்; அவனவனுடைய வேலைப்பாடு எத்தன்மையுள்ளதென்று அக்கினியானது பரிசோதிக்க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வனுடைய வேலைப்பாடு வெளியாகும்; நாளானது அதை விளங்கப்பண்ணும். ஏனெனில் அது அக்கினியினாலே வெளிப்படுத்தப்படும்; அவனவனுடைய வேலைப்பாடு எத்தன்மையுள்ளதென்று அக்கினியானது பரிசோதிக்க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ின்மேல் ஒருவன் கட்டினது நிலைத்தால், அவன் கூலியைப் பெறுவ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ஒருவன் கட்டினது வெந்துபோனால், அவன் நஷ்டமடைவான்; அவனோ இரட்சிக்கப்படுவான்; அதுவும் அக்கினியிலகப்பட்டுத் தப்பினதுபோலிருக்க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ஒருவன் கட்டினது வெந்துபோனால், அவன் நஷ்டமடைவான்; அவனோ இரட்சிக்கப்படுவான்; அதுவும் அக்கினியிலகப்பட்டுத் தப்பினதுபோலிருக்க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ங்கள் தேவனுடைய ஆலயமயிருக்கிறீர்களென்றும், தேவனுடைய ஆவி உங்களில் வாசமாயிருக்கிறாரென்றும் அறியாதிருக்கிறீர்களா?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ங்கள் தேவனுடைய ஆலயமயிருக்கிறீர்களென்றும், தேவனுடைய ஆவி உங்களில் வாசமாயிருக்கிறாரென்றும் அறியாதிருக்கிறீர்களா?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ஒருவன் தேவனுடைய ஆலயத்தைக்கெடுத்தால், அவனை தேவன் கெடுப்பார்; தேவனுடைய ஆலயம் பரிசுத்தமாயிருக்கிறது; நீங்களே அந்த ஆலய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ஒருவன் தேவனுடைய ஆலயத்தைக்கெடுத்தால், அவனை தேவன் கெடுப்பார்; தேவனுடைய ஆலயம் பரிசுத்தமாயிருக்கிறது; நீங்களே அந்த ஆலய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ஒருவனும் தன்னைத்தானே வஞ்சியாதிருப்பானாக, இவ்வுலகத்திலே உங்களிலொருவன் தன்னை ஞானியென்று எண்ணினால் அவன் ஞானியாகும்படிக்குப் பைத்தியக்காரனாகக்கடவ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ஒருவனும் தன்னைத்தானே வஞ்சியாதிருப்பானாக, இவ்வுலகத்திலே உங்களிலொருவன் தன்னை ஞானியென்று எண்ணினால் அவன் ஞானியாகும்படிக்குப் பைத்தியக்காரனாகக்கடவ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வ்வுலகத்தின் ஞானம் தேவனுக்கு முன்பாகப் பைத்தியமாயிருக்கிறது. அப்படியே, ஞானிகளை அவர்களுடைய தந்திரத்திலே பிடிக்கிறாரென்றும்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வ்வுலகத்தின் ஞானம் தேவனுக்கு முன்பாகப் பைத்தியமாயிருக்கிறது. அப்படியே, ஞானிகளை அவர்களுடைய தந்திரத்திலே பிடிக்கிறாரென்றும்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ஞானிகளுடைய சிந்தனைகள் வீணாயிருக்கிறதென்று கர்த்தர் அறிந்திருக்கிறாரென்றும் எழுதியிருக்கிற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ப்படியிருக்க, ஒருவனும் மனுஷரைக்குறித்து மேன்மைபாராட்டாதிருப்பானாக; எல்லாம் உங்களுடையதே;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வுலாகிலும், அப்பொல்லோவாகிலும், கேபாவாகிலும், உலகமாகிலும், ஜீவனாகிலும் மரணமாகிலும், நிகழ்காரியங்களாகிலும், வருங்காரியங்களாகிலும், எல்லாம் உங்களுடையது;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வுலாகிலும், அப்பொல்லோவாகிலும், கேபாவாகிலும், உலகமாகிலும், ஜீவனாகிலும் மரணமாகிலும், நிகழ்காரியங்களாகிலும், வருங்காரியங்களாகிலும், எல்லாம் உங்களுடையது;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ீங்கள் கிறிஸ்துவினுடையவர்கள்; கிறிஸ்து தேவனுடையவ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01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എന്നാൽ സഹോദരന്മാരേ, നിങ്ങളോടു എനിക്കു ആത്മികന്മാരോടു എന്നപോലെ അല്ല, ജഡികന്മാരോടു എന്നപോലെ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്രിസ്തുവിൽ ശിശുക്കളായവരോടു എന്നപോലെ അത്രേ സംസാരിപ്പാൻ കഴിഞ്ഞുള്ള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ഭക്ഷണമല്ല, പാൽ അത്രേ ഞാൻ നിങ്ങൾക്കു തന്നതു; ഭക്ഷിപ്പാൻ നിങ്ങൾക്കു കഴിവില്ലായിരുന്നു; ഇപ്പോഴ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ഴിവായിട്ടില്ല; ഇന്നും നിങ്ങൾ ജഡികന്മാര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നിങ്ങളുടെ ഇടയിൽ ഈർഷ്യയും പിണക്കവും ഇരിക്കെ, നിങ്ങൾ ജഡികന്മാരും ശേഷം മനുഷ്യരെപ്പോ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ടക്കുന്നവരുമല്ലയ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ഒരുത്തൻ: ഞാൻ പൌലൊസിന്റെ പക്ഷക്കാരൻ എന്നും മറ്റൊരുത്തൻ: ഞാൻ അപ്പൊല്ലോസിന്റെ പക്ഷക്കാരൻ എ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യുമ്പോൾ നിങ്ങൾ സാധാരണമനുഷ്യരല്ലയ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അപ്പൊല്ലോസ് ആർ? പൌലൊസ് ആർ? തങ്ങൾക്കു കർത്താവു നല്കിയതുപോലെ നിങ്ങൾ വിശ്വസിപ്പാൻ കാരണമായിത്തീർ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ുശ്രൂഷക്കാരത്ര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ഞാൻ നട്ടു, അപ്പൊല്ലോസ് നനെച്ചു, ദൈവമത്രേ വളരുമാറാക്കിയ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ആകയാൽ വളരുമാറാക്കുന്ന ദൈവമല്ലാതെ നടുന്നവനും നനെക്കുന്നവനും ഏത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നടുന്നവനും നനെക്കുന്നവനും ഒരുപോലെ; ഓരോരുത്തന്നു താന്താന്റെ അദ്ധ്വാനത്തിന്നു ഒത്തവണ്ണം കൂല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ിട്ട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ഞങ്ങൾ ദൈവത്തിന്റെ കൂട്ടുവേലക്കാർ; നിങ്ങൾ ദൈവത്തിന്റെ കൃഷി, ദൈവത്തിന്റെ ഗൃഹനിർമ്മാ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എനിക്കു ലഭിച്ച ദൈവകൃപെക്കു ഒത്തവണ്ണം ഞാൻ ജ്ഞാനമുള്ളോരു പ്രധാനശില്പിയായി അടിസ്ഥാന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ട്ടിരിക്കുന്നു; മറ്റൊരുത്തൻ മീതെ പണിയുന്നു; താൻ എങ്ങനെ പണിയുന്നു എന്നു ഓരോരുത്ത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ോക്കിക്കൊള്ള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യേശുക്രിസ്തു എന്ന ഇട്ടിരിക്കുന്ന അടിസ്ഥാനമല്ലാതെ മറ്റൊന്നു ഇടുവാൻ ആർക്കും കഴി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ആ അടിസ്ഥാനത്തിന്മേൽ ആരെങ്കിലും പൊന്നു, വെള്ളി, വിലയേറിയ കല്ലു, മരം, പുല്ലു, വൈക്കോൽ എന്നി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ണിയുന്നു എങ്കിൽ അവനവന്റെ പ്രവൃത്തി വെളിപ്പെട്ടുവര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ആ ദിവസം അതിനെ തെളിവാക്കും; അതു തീയോടെ വെളിപ്പെട്ടുവരും; ഓരോരുത്തന്റെ പ്രവൃത്തി ഇന്നവിധം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ീ തന്നേ ശോധന 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ഒരുത്തൻ പണിത പ്രവൃത്തി നിലനില്ക്കും എങ്കിൽ അവന്നു പ്രതിഫലം കിട്ട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ഒരുത്തന്റെ പ്രവൃത്തി വെന്തുപോയെങ്കിൽ അവന്നു ചേതം വരും; താനോ രക്ഷിക്കപ്പെടും; എന്നാൽ തീയിൽകൂട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പോലെ അത്ര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നിങ്ങൾ ദൈവത്തിന്റെ മന്ദിരം എന്നും ദൈവത്തിന്റെ ആത്മാവു നിങ്ങളിൽ വസിക്കുന്നു എ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റിയുന്നില്ലയ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ദൈവത്തിന്റെ മന്ദിരം നശിപ്പിക്കുന്നവനെ ദൈവം നശിപ്പിക്കും; ദൈവത്തിന്റെ മന്ദിരം വിശുദ്ധമല്ലോ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ങ്ങളും അങ്ങനെ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ആരും തന്നെത്താൻ വഞ്ചിക്കരുതു; താൻ ഈ ലോകത്തിൽ ജ്ഞാനി എന്നു നിങ്ങളിൽ ആർക്കെങ്കിലും തോന്നിയാൽ അ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്ഞാനിയാകേണ്ടതിന്നു ഭോഷനായിത്തീര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ഈ ലോകത്തിന്റെ ജ്ഞാനം ദൈവസന്നിധിയിൽ ഭോഷത്വമത്രേ. “അവൻ ജ്ഞാനികളെ അവരുടെ കൌശലത്തിൽ പിടിക്കുന്നു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“കർത്താവു ജ്ഞാനികളുടെ വിചാരം വ്യർത്ഥം എന്നറിയുന്നു” എന്നും എഴുതിയിരിക്കുന്ന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ആകയാൽ ആരും മനുഷ്യരിൽ പ്രശംസിക്കരുതു; സകലവും നിങ്ങൾക്കുള്ളത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പൌലൊസോ, അപ്പൊല്ലൊസോ, കേഫാവോ, ലോകമോ, ജീവനോ, മരണമോ, ഇപ്പോഴുള്ളതോ, വരുവാനുള്ളതോ സകല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ങ്ങൾക്കുള്ള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നിങ്ങളോ ക്രിസ്തുവിന്നുള്ളവർ; ക്രിസ്തു ദൈവത്തിന്നുള്ളവ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2026-10-21T06:22:17Z</dcterms:created>
  <dcterms:modified xsi:type="dcterms:W3CDTF">2026-10-21T06:22:17Z</dcterms:modified>
  <dc:title>1 കൊരിന്ത്യർ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