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presProps" Target="presProps.xml"/>
  <Relationship Id="rId94" Type="http://schemas.openxmlformats.org/officeDocument/2006/relationships/viewProps" Target="viewProps.xml"/>
  <Relationship Id="rId9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மேய்ச்சலின் ஆடுகளைக் கெடுத்துச் சிதறடிக்கிற மேய்ப்பர்களுக்கு ஐயோ! என்று கர்த்தர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மேய்ச்சலின் ஆடுகளைக் கெடுத்துச் சிதறடிக்கிற மேய்ப்பர்களுக்கு ஐயோ! என்று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தமது ஜனத்தை மேய்க்கிற மேய்ப்பர்களுக்கு விரோதமாகச் சொல்லுகிறது என்னவென்றால், நீங்கள் என் ஆடுகளைப் பராமரியாமல், அவைகளைச் சிதறடித்து அவைகளைத் துரத்திவிட்டார்கள்; இதோ, நான் உங்கள்பேரில் உங்கள் செய்கைகளின் பொல்லாப்புக்கேற்ற தண்டனையை உங்கள்மேல் வருவிப்பேன் என்று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தமது ஜனத்தை மேய்க்கிற மேய்ப்பர்களுக்கு விரோதமாகச் சொல்லுகிறது என்னவென்றால், நீங்கள் என் ஆடுகளைப் பராமரியாமல், அவைகளைச் சிதறடித்து அவைகளைத் துரத்திவிட்டார்கள்; இதோ, நான் உங்கள்பேரில் உங்கள் செய்கைகளின் பொல்லாப்புக்கேற்ற தண்டனையை உங்கள்மேல் வருவிப்பேன் என்று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தமது ஜனத்தை மேய்க்கிற மேய்ப்பர்களுக்கு விரோதமாகச் சொல்லுகிறது என்னவென்றால், நீங்கள் என் ஆடுகளைப் பராமரியாமல், அவைகளைச் சிதறடித்து அவைகளைத் துரத்திவிட்டார்கள்; இதோ, நான் உங்கள்பேரில் உங்கள் செய்கைகளின் பொல்லாப்புக்கேற்ற தண்டனையை உங்கள்மேல் வருவிப்பேன் என்று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தமது ஜனத்தை மேய்க்கிற மேய்ப்பர்களுக்கு விரோதமாகச் சொல்லுகிறது என்னவென்றால், நீங்கள் என் ஆடுகளைப் பராமரியாமல், அவைகளைச் சிதறடித்து அவைகளைத் துரத்திவிட்டார்கள்; இதோ, நான் உங்கள்பேரில் உங்கள் செய்கைகளின் பொல்லாப்புக்கேற்ற தண்டனையை உங்கள்மேல் வருவிப்பேன் என்று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என் ஆடுகளில் மீதியாயிருப்பவைகளைத் துரத்தியிருந்த எல்லா தேசங்களிலுமிருந்து சேர்த்து அவைகளைத் திரும்ப அவைகளின் தொழுவங்களுக்குக் கொண்டுவருவேன்; அப்பொழுது அவைகள் பலுகிப்பெரு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என் ஆடுகளில் மீதியாயிருப்பவைகளைத் துரத்தியிருந்த எல்லா தேசங்களிலுமிருந்து சேர்த்து அவைகளைத் திரும்ப அவைகளின் தொழுவங்களுக்குக் கொண்டுவருவேன்; அப்பொழுது அவைகள் பலுகிப்பெரு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ைகளை மேய்க்கத்தக்கவர்களையும் அவைகள்மேல் ஏற்படுத்துவேன்; இனி அவைகள் பயப்படுவதுமில்லை, கலங்குவதுமில்லை, காணாமற்போவதுமில்லையென்று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ைகளை மேய்க்கத்தக்கவர்களையும் அவைகள்மேல் ஏற்படுத்துவேன்; இனி அவைகள் பயப்படுவதுமில்லை, கலங்குவதுமில்லை, காணாமற்போவதுமில்லையென்று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ாட்கள் வருமென்று கர்த்தர் சொல்லுகிறார், அப்பொழுது தாவீதுக்கு ஒரு நீதியுள்ள கிளையை எழும்பப்பண்ணுவேன்; அவர் ராஜாவாயிருந்து ஞானமாய் ராஜரிகம்பண்ணி, பூமியிலே நியாயத்தையும் நீதியையும் நடப்பிப்ப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ாட்கள் வருமென்று கர்த்தர் சொல்லுகிறார், அப்பொழுது தாவீதுக்கு ஒரு நீதியுள்ள கிளையை எழும்பப்பண்ணுவேன்; அவர் ராஜாவாயிருந்து ஞானமாய் ராஜரிகம்பண்ணி, பூமியிலே நியாயத்தையும் நீதியையும் நடப்பிப்ப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நாட்களில் யூதா இரட்சிக்கப்படும், இஸ்ரவேல் சுகமாய் வாசம்பண்ணும்; அவருக்கு இடும் நாமம் நமது நீதியாயிருக்கிற கர்த்தர் என்பத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நாட்களில் யூதா இரட்சிக்கப்படும், இஸ்ரவேல் சுகமாய் வாசம்பண்ணும்; அவருக்கு இடும் நாமம் நமது நீதியாயிருக்கிற கர்த்தர் என்பத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, இதோ, நாட்கள் வரும், அப்பொழுது இஸ்ரவேல் புத்திரரை எகிப்துதேசத்திலிருந்து அழைத்துக்கொண்டுவந்த கர்த்தருடைய ஜீவனைக்கொண்டு சத்தியம்பண்ணாமல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் வீட்டின் சந்ததியாரைத் தங்கள் சுயதேசத்தில் குடியிருக்கும்படிக்கு வடதேசத்திலும், நான் அவர்களைத் துரத்தியிருந்த எல்லா தேசங்களிலுமிருந்து அழைத்து வழிநடத்திக்கொண்டுவந்த கர்த்தருடைய ஜீவனைக்கொண்டு சத்தியம்பண்ணுவார்களெ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் வீட்டின் சந்ததியாரைத் தங்கள் சுயதேசத்தில் குடியிருக்கும்படிக்கு வடதேசத்திலும், நான் அவர்களைத் துரத்தியிருந்த எல்லா தேசங்களிலுமிருந்து அழைத்து வழிநடத்திக்கொண்டுவந்த கர்த்தருடைய ஜீவனைக்கொண்டு சத்தியம்பண்ணுவார்களெ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் வீட்டின் சந்ததியாரைத் தங்கள் சுயதேசத்தில் குடியிருக்கும்படிக்கு வடதேசத்திலும், நான் அவர்களைத் துரத்தியிருந்த எல்லா தேசங்களிலுமிருந்து அழைத்து வழிநடத்திக்கொண்டுவந்த கர்த்தருடைய ஜீவனைக்கொண்டு சத்தியம்பண்ணுவார்களென்று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ர்க்கதரிசிகளினிமித்தம் என் இருதயம் என் உள்ளத்திலே நொறுங்கியிருக்கிறது; என் எலும்புகளெல்லாம் அதிருகிறது; கர்த்தர் நிமித்தமும், அவருடைய பரிசுத்த வார்த்தைகளினிமித்தமும் நான் வெறித்திருக்கிற மனுஷனைப்போலவும் மதுபானம் மேற்கொண்டவனைப்போலவும் இருக்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ர்க்கதரிசிகளினிமித்தம் என் இருதயம் என் உள்ளத்திலே நொறுங்கியிருக்கிறது; என் எலும்புகளெல்லாம் அதிருகிறது; கர்த்தர் நிமித்தமும், அவருடைய பரிசுத்த வார்த்தைகளினிமித்தமும் நான் வெறித்திருக்கிற மனுஷனைப்போலவும் மதுபானம் மேற்கொண்டவனைப்போலவும் இருக்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ர்க்கதரிசிகளினிமித்தம் என் இருதயம் என் உள்ளத்திலே நொறுங்கியிருக்கிறது; என் எலும்புகளெல்லாம் அதிருகிறது; கர்த்தர் நிமித்தமும், அவருடைய பரிசுத்த வார்த்தைகளினிமித்தமும் நான் வெறித்திருக்கிற மனுஷனைப்போலவும் மதுபானம் மேற்கொண்டவனைப்போலவும் இருக்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சம் விபசாரக்காரரால் நிறைந்திருக்கிறது, தேசம் சாபத்தினால் துக்கிக்கிறது, வனாந்தரத்தின் மேய்ச்சல்கள் வாடிப்போகிறது, அவர்கள் ஓட்டம் பொல்லாதது; அவர்கள் பெலன் அநியாயமாயி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சம் விபசாரக்காரரால் நிறைந்திருக்கிறது, தேசம் சாபத்தினால் துக்கிக்கிறது, வனாந்தரத்தின் மேய்ச்சல்கள் வாடிப்போகிறது, அவர்கள் ஓட்டம் பொல்லாதது; அவர்கள் பெலன் அநியாயமாயி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ீர்க்கதரிசியும் ஆசாரியனும் மாயக்காரராயிருக்கிறார்கள், என் ஆலயத்திலும் அவர்களுடைய பொல்லாப்பைக் கண்டேன் என்று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ீர்க்கதரிசியும் ஆசாரியனும் மாயக்காரராயிருக்கிறார்கள், என் ஆலயத்திலும் அவர்களுடைய பொல்லாப்பைக் கண்டேன் என்று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, அவர்கள் வழி அவர்களுக்கு இருட்டிலே சறுக்கலான வழியாயிருக்கும், துரத்துண்டு அதிலே விழுவார்கள்; அவர்கள் விசாரிக்கப்படும் வருஷத்திலே அவர்கள்மேல் பொல்லாப்பை வரப்பண்ணுவேனெ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, அவர்கள் வழி அவர்களுக்கு இருட்டிலே சறுக்கலான வழியாயிருக்கும், துரத்துண்டு அதிலே விழுவார்கள்; அவர்கள் விசாரிக்கப்படும் வருஷத்திலே அவர்கள்மேல் பொல்லாப்பை வரப்பண்ணுவேனென்று கர்த்த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மாரியாவின் தீர்க்கதரிசிகளிலோ மதிகேட்டைக் கண்டேன்; பாகாலைக்கொண்டு தீர்க்கதரிசனஞ்சொல்லி, இஸ்ரவேல் என்னும் என் ஜனத்தை மோசம்போக்க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மாரியாவின் தீர்க்கதரிசிகளிலோ மதிகேட்டைக் கண்டேன்; பாகாலைக்கொண்டு தீர்க்கதரிசனஞ்சொல்லி, இஸ்ரவேல் என்னும் என் ஜனத்தை மோசம்போக்கி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ின் தீர்க்கதரிசிகளிலும் திடுக்கிடத்தக்க காரியத்தைக் காண்கிறேன்; விபசாரம்பண்ணி, வஞ்சகமாய் நடந்து, ஒருவனும் தன் பொல்லாப்பை விட்டுத் திரும்பாதபடிக்குப் பொல்லாதவர்களின் கைகளைத் திடப்படுத்துகிறார்கள்; அவர்கள் எல்லாரும் எனக்குச் சோதோமைப்போலும், அதின் குடிகள் கொமோராவைப்போலும் இருக்கி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ின் தீர்க்கதரிசிகளிலும் திடுக்கிடத்தக்க காரியத்தைக் காண்கிறேன்; விபசாரம்பண்ணி, வஞ்சகமாய் நடந்து, ஒருவனும் தன் பொல்லாப்பை விட்டுத் திரும்பாதபடிக்குப் பொல்லாதவர்களின் கைகளைத் திடப்படுத்துகிறார்கள்; அவர்கள் எல்லாரும் எனக்குச் சோதோமைப்போலும், அதின் குடிகள் கொமோராவைப்போலும் இருக்கி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ின் தீர்க்கதரிசிகளிலும் திடுக்கிடத்தக்க காரியத்தைக் காண்கிறேன்; விபசாரம்பண்ணி, வஞ்சகமாய் நடந்து, ஒருவனும் தன் பொல்லாப்பை விட்டுத் திரும்பாதபடிக்குப் பொல்லாதவர்களின் கைகளைத் திடப்படுத்துகிறார்கள்; அவர்கள் எல்லாரும் எனக்குச் சோதோமைப்போலும், அதின் குடிகள் கொமோராவைப்போலும் இருக்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ின் தீர்க்கதரிசிகளிலும் திடுக்கிடத்தக்க காரியத்தைக் காண்கிறேன்; விபசாரம்பண்ணி, வஞ்சகமாய் நடந்து, ஒருவனும் தன் பொல்லாப்பை விட்டுத் திரும்பாதபடிக்குப் பொல்லாதவர்களின் கைகளைத் திடப்படுத்துகிறார்கள்; அவர்கள் எல்லாரும் எனக்குச் சோதோமைப்போலும், அதின் குடிகள் கொமோராவைப்போலும் இருக்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 சேனைகளின் கர்த்தர் தீர்க்கதரிசிகளைக் குறித்து: இதோ, நான் அவர்களுக்குப் புசிக்க எட்டியையும், குடிக்கப் பிச்சுக்கலந்த தண்ணீரையும் கொடுப்பேன்; எருசலேமின் தீர்க்கதரிசிகளிலிருந்து மாயமானது தேசமெங்கும் பரம்பிற்றே என்று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 சேனைகளின் கர்த்தர் தீர்க்கதரிசிகளைக் குறித்து: இதோ, நான் அவர்களுக்குப் புசிக்க எட்டியையும், குடிக்கப் பிச்சுக்கலந்த தண்ணீரையும் கொடுப்பேன்; எருசலேமின் தீர்க்கதரிசிகளிலிருந்து மாயமானது தேசமெங்கும் பரம்பிற்றே என்று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 சேனைகளின் கர்த்தர் தீர்க்கதரிசிகளைக் குறித்து: இதோ, நான் அவர்களுக்குப் புசிக்க எட்டியையும், குடிக்கப் பிச்சுக்கலந்த தண்ணீரையும் கொடுப்பேன்; எருசலேமின் தீர்க்கதரிசிகளிலிருந்து மாயமானது தேசமெங்கும் பரம்பிற்றே என்று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ுடைய ஆலோசனையில் கூடநின்று, அவருடைய வார்த்தையைக் கேட்டறிந்தவன் யார்? அவருடைய வார்த்தையைக் கவனித்துக் கேட்டவன் யார்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ுடைய ஆலோசனையில் கூடநின்று, அவருடைய வார்த்தையைக் கேட்டறிந்தவன் யார்? அவருடைய வார்த்தையைக் கவனித்துக் கேட்டவன் யார்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ுக்குத் தீர்க்கதரிசனம் சொல்லுகிற தீர்க்கதரிசிகளின் வார்த்தைகளைக் கேளாதிருங்கள்; அவர்கள் உங்களை வீண்பெருமை கொள்ளும்படி செய்கிறார்கள்; கர்த்தருடைய வாக்கை அல்ல, தாங்கள் யூகித்த தரிசனத்தைச் சொல்லுகிற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ுக்குத் தீர்க்கதரிசனம் சொல்லுகிற தீர்க்கதரிசிகளின் வார்த்தைகளைக் கேளாதிருங்கள்; அவர்கள் உங்களை வீண்பெருமை கொள்ளும்படி செய்கிறார்கள்; கர்த்தருடைய வாக்கை அல்ல, தாங்கள் யூகித்த தரிசனத்தைச் சொல்லுகிற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ுக்குத் தீர்க்கதரிசனம் சொல்லுகிற தீர்க்கதரிசிகளின் வார்த்தைகளைக் கேளாதிருங்கள்; அவர்கள் உங்களை வீண்பெருமை கொள்ளும்படி செய்கிறார்கள்; கர்த்தருடைய வாக்கை அல்ல, தாங்கள் யூகித்த தரிசனத்தைச் சொல்லுகிற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கர்த்தருடைய பெருங்காற்றாகிய கொடிய புசல் புறப்பட்டது; அது துன்மார்க்கருடைய தலையின்மேல் உக்கிரமாய் மோத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கர்த்தருடைய பெருங்காற்றாகிய கொடிய புசல் புறப்பட்டது; அது துன்மார்க்கருடைய தலையின்மேல் உக்கிரமாய் மோத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என்னை அசட்டைபண்ணுகிறவர்களை நோக்கி: உங்களுக்குச் சமாதானம் இருக்குமென்று கர்த்தர் சொன்னாரென்று சொல்லுகிறதுமல்லாமல், தங்கள் இருதயத்தின் கடினத்திலே நடக்கிற யாவரையும் நோக்கி: உங்கள்மேல் பொல்லாப்பு வராதென்றும் சொல்லுகி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என்னை அசட்டைபண்ணுகிறவர்களை நோக்கி: உங்களுக்குச் சமாதானம் இருக்குமென்று கர்த்தர் சொன்னாரென்று சொல்லுகிறதுமல்லாமல், தங்கள் இருதயத்தின் கடினத்திலே நடக்கிற யாவரையும் நோக்கி: உங்கள்மேல் பொல்லாப்பு வராதென்றும் சொல்லுகி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என்னை அசட்டைபண்ணுகிறவர்களை நோக்கி: உங்களுக்குச் சமாதானம் இருக்குமென்று கர்த்தர் சொன்னாரென்று சொல்லுகிறதுமல்லாமல், தங்கள் இருதயத்தின் கடினத்திலே நடக்கிற யாவரையும் நோக்கி: உங்கள்மேல் பொல்லாப்பு வராதென்றும் சொல்லுகிற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தம்முடைய இருதயத்தின் நினைவுகளை நடப்பித்து நிறைவேற்றுமளவும், அவருடைய கோபம் தணியாது; கடைசிநாட்களில் அதை நன்றாய் உணருவீ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தம்முடைய இருதயத்தின் நினைவுகளை நடப்பித்து நிறைவேற்றுமளவும், அவருடைய கோபம் தணியாது; கடைசிநாட்களில் அதை நன்றாய் உணருவீ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த் தீர்க்கதரிசிகளை நான் அனுப்பாதிருந்தும் அவர்கள் ஓடினார்கள்; அவர்களோடே நான் பேசாதிருந்தும் அவர்கள் தீர்க்கதரிசனஞ் சொன்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த் தீர்க்கதரிசிகளை நான் அனுப்பாதிருந்தும் அவர்கள் ஓடினார்கள்; அவர்களோடே நான் பேசாதிருந்தும் அவர்கள் தீர்க்கதரிசனஞ் சொன்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என் ஆலோசனையிலே நிலைத்திருந்தார்களேயாகில், அப்பொழுது அவர்கள் என் வார்த்தைகளை ஜனங்களுக்குத் தெரிவித்து, அவர்களைத் தங்கள் பொல்லாத வழிகளையும் தங்கள் செய்கைகளின் பொல்லாப்பையும் விட்டுத் திருப்புவ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என் ஆலோசனையிலே நிலைத்திருந்தார்களேயாகில், அப்பொழுது அவர்கள் என் வார்த்தைகளை ஜனங்களுக்குத் தெரிவித்து, அவர்களைத் தங்கள் பொல்லாத வழிகளையும் தங்கள் செய்கைகளின் பொல்லாப்பையும் விட்டுத் திருப்புவ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சமீபத்திற்கு மாத்திரமா தேவன், தூரத்திற்கும் தேவன் அல்லவோ என்று கர்த்தர் சொல்லு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ாவனாகிலும் தன்னை நான் காணாதபடிக்கு மறைவிடங்களில் ஒளித்துக்கொள்ளக்கூடுமோ என்று கர்த்தர் சொல்லுகிறார்; நான் வானத்தையும் பூமியையும் நிரப்புகிறவர் அல்லவே என்று கர்த்தர் சொல்லுகி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ாவனாகிலும் தன்னை நான் காணாதபடிக்கு மறைவிடங்களில் ஒளித்துக்கொள்ளக்கூடுமோ என்று கர்த்தர் சொல்லுகிறார்; நான் வானத்தையும் பூமியையும் நிரப்புகிறவர் அல்லவே என்று கர்த்தர் சொல்லுகி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ொப்பனங்கண்டேன், சொப்பனங்கண்டேன் என்று, என் நாமத்தைச் சொல்லிப் பொய்த்தீர்க்கதரிசனம் உரைக்கிற தீர்க்கதரிசிகள் சொல்லுகிறதைக் கேட்ட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ொப்பனங்கண்டேன், சொப்பனங்கண்டேன் என்று, என் நாமத்தைச் சொல்லிப் பொய்த்தீர்க்கதரிசனம் உரைக்கிற தீர்க்கதரிசிகள் சொல்லுகிறதைக் கேட்ட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துவரைக்கும் இப்படியிருக்கும்? பொய்த்தீர்க்கதரிசனம் சொல்லுகிற தீர்க்கதரிசிகளின் இருதயத்திலே ஏதாகிலுமுண்டோ? இவர்கள் தங்கள் இருதயத்தின் வஞ்சகத்தையே தீர்க்கதரிசனமாகச் சொல்லுகிறவ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துவரைக்கும் இப்படியிருக்கும்? பொய்த்தீர்க்கதரிசனம் சொல்லுகிற தீர்க்கதரிசிகளின் இருதயத்திலே ஏதாகிலுமுண்டோ? இவர்கள் தங்கள் இருதயத்தின் வஞ்சகத்தையே தீர்க்கதரிசனமாகச் சொல்லுகிறவ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ஜனத்தின் பிதாக்கள் பாகாலினிமித்தம் என் நாமத்தை மறந்ததுபோல, இவர்கள் தங்கள் அயலாருக்கு விவரிக்கிற தங்கள் சொப்பனங்களினாலே என் நாமத்தை அவர்கள் மறக்கும்படி செய்யப்பார்க்கிற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ஜனத்தின் பிதாக்கள் பாகாலினிமித்தம் என் நாமத்தை மறந்ததுபோல, இவர்கள் தங்கள் அயலாருக்கு விவரிக்கிற தங்கள் சொப்பனங்களினாலே என் நாமத்தை அவர்கள் மறக்கும்படி செய்யப்பார்க்கிற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ொப்பனங்கண்ட தீர்க்கதரிசி சொப்பனத்தை விவரிப்பானாக; என் வார்த்தையுள்ளவனோ, என் வார்த்தையை உண்மையாய்ச் சொல்வானாக; கோதுமைக்குமுன் பதர் எம்மாத்திரம்? என்று கர்த்தர் சொல்லுகி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ொப்பனங்கண்ட தீர்க்கதரிசி சொப்பனத்தை விவரிப்பானாக; என் வார்த்தையுள்ளவனோ, என் வார்த்தையை உண்மையாய்ச் சொல்வானாக; கோதுமைக்குமுன் பதர் எம்மாத்திரம்? என்று கர்த்தர் சொல்லுகி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வார்த்தை அக்கினியைப்போலும், கன்மலையை நொறுக்கும் சம்மட்டியைப்போலும் இருக்கிறதல்லவோ? என்று கர்த்தர் சொல்லுகிற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, இதோ, ஒவ்வொருவராய்த் தன்தன் அயலாரிடத்தில் என் வார்த்தையைத் திருட்டுத்தனமாய் எடுக்கிற தீர்க்கதரிசிகளுக்கு நான் விரோதி என்று கர்த்தர் சொல்லுகி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, இதோ, ஒவ்வொருவராய்த் தன்தன் அயலாரிடத்தில் என் வார்த்தையைத் திருட்டுத்தனமாய் எடுக்கிற தீர்க்கதரிசிகளுக்கு நான் விரோதி என்று கர்த்தர் சொல்லுகி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, தங்கள் நாவின் சொல்லையே வழங்கி, அவர் அதை உரைத்தார் என்று சொல்லுகிற தீர்க்கதரிசிகளுக்கு நான் விரோதி என்று கர்த்தர் சொல்லுகிற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, தங்கள் நாவின் சொல்லையே வழங்கி, அவர் அதை உரைத்தார் என்று சொல்லுகிற தீர்க்கதரிசிகளுக்கு நான் விரோதி என்று கர்த்தர் சொல்லுகிற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பொய்ச்சொப்பனங்களைத் தீர்க்கதரிசனமாகச் சொல்லி, அவைகளை விவரித்து, என் ஜனத்தைத் தங்கள் பொய்களினாலும், தங்கள் வீம்புகளினாலும், மோசம்போக்குகிறவர்களுக்கு நான் விரோதி என்று கர்த்தர் சொல்லுகிறார்; நான் அவர்களை அனுப்பினதுமில்லை, அவர்களுக்குக் கற்பித்ததுமில்லை; அவர்கள் இந்த ஜனத்துக்கு ஒரு பிரயோஜனமாய் இருப்பதுமில்லை என்று கர்த்தர் சொல்லுகிற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பொய்ச்சொப்பனங்களைத் தீர்க்கதரிசனமாகச் சொல்லி, அவைகளை விவரித்து, என் ஜனத்தைத் தங்கள் பொய்களினாலும், தங்கள் வீம்புகளினாலும், மோசம்போக்குகிறவர்களுக்கு நான் விரோதி என்று கர்த்தர் சொல்லுகிறார்; நான் அவர்களை அனுப்பினதுமில்லை, அவர்களுக்குக் கற்பித்ததுமில்லை; அவர்கள் இந்த ஜனத்துக்கு ஒரு பிரயோஜனமாய் இருப்பதுமில்லை என்று கர்த்தர் சொல்லுகிற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பொய்ச்சொப்பனங்களைத் தீர்க்கதரிசனமாகச் சொல்லி, அவைகளை விவரித்து, என் ஜனத்தைத் தங்கள் பொய்களினாலும், தங்கள் வீம்புகளினாலும், மோசம்போக்குகிறவர்களுக்கு நான் விரோதி என்று கர்த்தர் சொல்லுகிறார்; நான் அவர்களை அனுப்பினதுமில்லை, அவர்களுக்குக் கற்பித்ததுமில்லை; அவர்கள் இந்த ஜனத்துக்கு ஒரு பிரயோஜனமாய் இருப்பதுமில்லை என்று கர்த்தர் சொல்லுகிற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பொய்ச்சொப்பனங்களைத் தீர்க்கதரிசனமாகச் சொல்லி, அவைகளை விவரித்து, என் ஜனத்தைத் தங்கள் பொய்களினாலும், தங்கள் வீம்புகளினாலும், மோசம்போக்குகிறவர்களுக்கு நான் விரோதி என்று கர்த்தர் சொல்லுகிறார்; நான் அவர்களை அனுப்பினதுமில்லை, அவர்களுக்குக் கற்பித்ததுமில்லை; அவர்கள் இந்த ஜனத்துக்கு ஒரு பிரயோஜனமாய் இருப்பதுமில்லை என்று கர்த்தர் சொல்லுகிற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ாலே சுமரும் பாரம் என்னவென்று இந்த ஜனமாகிலும் ஒரு தீர்க்கதரிசியாலும் ஒரு ஆசாரியனாகிலும் உன்னைக் கேட்டால், உங்களைத் தள்ளிவிடுவேன் என்பதே பாரம் என்று நீ அவர்களுடனே சொல்லவேண்டும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ாலே சுமரும் பாரம் என்னவென்று இந்த ஜனமாகிலும் ஒரு தீர்க்கதரிசியாலும் ஒரு ஆசாரியனாகிலும் உன்னைக் கேட்டால், உங்களைத் தள்ளிவிடுவேன் என்பதே பாரம் என்று நீ அவர்களுடனே சொல்லவேண்டும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ாலே சுமரும் பாரம் என்னவென்று இந்த ஜனமாகிலும் ஒரு தீர்க்கதரிசியாலும் ஒரு ஆசாரியனாகிலும் உன்னைக் கேட்டால், உங்களைத் தள்ளிவிடுவேன் என்பதே பாரம் என்று நீ அவர்களுடனே சொல்லவேண்டும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ால் சுமரும் பாரம் என்று சொல்லுகிற தீர்க்கதரிசியாகிலும் ஆசாரியனாகிலும் ஜனமாகிலும் சரி, அப்படிச் சொல்லுகிற மனுஷனையும் அவன் வீட்டாரையும் தண்டிப்பேன் என்று கர்த்தர் சொல்லுகிறா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ால் சுமரும் பாரம் என்று சொல்லுகிற தீர்க்கதரிசியாகிலும் ஆசாரியனாகிலும் ஜனமாகிலும் சரி, அப்படிச் சொல்லுகிற மனுஷனையும் அவன் வீட்டாரையும் தண்டிப்பேன் என்று கர்த்தர் சொல்லுகிறார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் என்ன மறு உத்தரவு கொடுத்தார்? கர்த்தர் என்ன சொன்னார்? என்று நீங்கள் அவரவர் தங்கள் அயலானையும் அவரவர் தங்கள் சகோதரனையும் கேட்பீர்களாக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் என்ன மறு உத்தரவு கொடுத்தார்? கர்த்தர் என்ன சொன்னார்? என்று நீங்கள் அவரவர் தங்கள் அயலானையும் அவரவர் தங்கள் சகோதரனையும் கேட்பீர்களாக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் கர்த்தரால் வரும் பாரம் என்கிற சொல்லை இனி வழங்காதிருப்பீர்களாக, அவன் வார்த்தையே அவனவனுக்குப் பாரமாயிருக்கும்; அதேனென்றால், நமது தேவனாகிய சேனைகளின் கர்த்தர் என்கிற ஜீவனுள்ள தேவனுடைய வார்த்தைகளைப் புரட்டுகிறீ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் கர்த்தரால் வரும் பாரம் என்கிற சொல்லை இனி வழங்காதிருப்பீர்களாக, அவன் வார்த்தையே அவனவனுக்குப் பாரமாயிருக்கும்; அதேனென்றால், நமது தேவனாகிய சேனைகளின் கர்த்தர் என்கிற ஜீவனுள்ள தேவனுடைய வார்த்தைகளைப் புரட்டுகிறீ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உனக்கு என்ன மறு உத்தரவு கொடுத்தார்? கர்த்தர் என்ன சொன்னார்? என்று நீ தீர்க்கதரிசியைக் கேட்பாயாக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உனக்கு என்ன மறு உத்தரவு கொடுத்தார்? கர்த்தர் என்ன சொன்னார்? என்று நீ தீர்க்கதரிசியைக் கேட்பாயாக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ங்களோவெனில், கர்த்தரால் சுமரும் பாரம் என்று சொல்லுகிறபடியினாலே, கர்த்தர் பாரம் என்று சொல்லாதிருங்களென்று நான் உங்களுக்குச் சொல்லி அனுப்பியும், நீங்கள் இந்த வார்த்தையைக் கர்த்தரின் பாரம் என்று சொல்லுகிறீர்களே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ங்களோவெனில், கர்த்தரால் சுமரும் பாரம் என்று சொல்லுகிறபடியினாலே, கர்த்தர் பாரம் என்று சொல்லாதிருங்களென்று நான் உங்களுக்குச் சொல்லி அனுப்பியும், நீங்கள் இந்த வார்த்தையைக் கர்த்தரின் பாரம் என்று சொல்லுகிறீர்களே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ங்களோவெனில், கர்த்தரால் சுமரும் பாரம் என்று சொல்லுகிறபடியினாலே, கர்த்தர் பாரம் என்று சொல்லாதிருங்களென்று நான் உங்களுக்குச் சொல்லி அனுப்பியும், நீங்கள் இந்த வார்த்தையைக் கர்த்தரின் பாரம் என்று சொல்லுகிறீர்களே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தலால், இதோ, நான் உங்களை மறக்கவே மறந்து, உங்களையும், நான் உங்களுக்கும் உங்கள் பிதாக்களுக்கும் கொடுத்த நகரத்தையும் எனக்கு முன்பாக இராதபடிக்குக் கைவிட்டு,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தலால், இதோ, நான் உங்களை மறக்கவே மறந்து, உங்களையும், நான் உங்களுக்கும் உங்கள் பிதாக்களுக்கும் கொடுத்த நகரத்தையும் எனக்கு முன்பாக இராதபடிக்குக் கைவிட்டு,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மறக்கப்படாத நித்திய நிந்தையையும் நித்திய இலச்சையையும் உங்கள்மேல் வரப்பண்ணுவேன்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എന്റെ മേച്ചൽപുറത്തെ ആടുകളെ നശിപ്പിക്കയും ചിതറിക്കയും ചെയ്യുന്ന ഇടയന്മാർക്കു അയ്യോ കഷ്ട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തുകൊണ്ടു, തന്റെ ജനത്തെ മേയിക്കുന്ന ഇടയന്മാരെക്കുറിച്ചു യസ്രായേലിന്റെ ദൈവമായ യഹോവ ഇപ്രക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: നിങ്ങൾ എന്റെ ആട്ടിൻ കൂട്ടത്തെ സൂക്ഷിക്കാതെ അവയെ ചിതറിച്ചുഓടിച്ചുകളഞ്ഞിര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താ ഞാൻ നിങ്ങളുടെ പ്രവൃത്തികളുടെ ദോഷത്തെക്കുറിച്ചു നിങ്ങളോടു ചോദിക്കും എന്നു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എന്റെ ആട്ടിൻ കൂട്ടത്തിൽ ശേഷിച്ചിരിക്കുന്നവയെ ഞാൻ അവയെ നീക്കിക്കളഞ്ഞിരിക്കുന്ന സകലദേശങ്ങളിൽന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േഖരിച്ചു അവയുടെ പുല്പുറങ്ങളിലേക്കു വീണ്ടും കൊണ്ടുവരും; അവ വർദ്ധിച്ചു പെരു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യെ മേയിക്കേണ്ടതിന്നു ഞാൻ ഇടയന്മാരെ നിയമിക്കും; അവ ഇനി പേടിക്കയില്ല, ഭ്രമിക്കയില്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ണാതെപോകയുമില്ല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ഞാൻ ദാവീദിന്നു നീതിയുള്ളോരു മുളയായവനെ ഉത്ഭവിപ്പിക്കുന്ന കാലം വരും; അവൻ രാജാവായി വാണു ബുദ്ധിയോ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ർത്തിച്ചു ദേശത്തു നീതിയും ന്യായവും നട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ന്റെ കാലത്തു യെഹൂദാ രക്ഷിക്കപ്പെടും; യിസ്രായേൽ നിർഭയമായി വസിക്കും; അവന്നു യഹോവ നമ്മുടെ നീ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േർ പറയ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ആകയാൽ യിസ്രായേൽമക്കളെ മിസ്രയീംദേശത്തുനിന്നു കൊണ്ടുവന്ന യഹോവയാണ എന്നു ഇനി പറയാത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യിസ്രായേൽ ഗൃഹത്തിന്റെ സന്തതിയെ വടക്കുദേശത്തുനിന്നും ഞാൻ അവരെ നീക്കിക്കളഞ്ഞിര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ദേശങ്ങളിൽനിന്നും പുറപ്പെടുവിച്ചു കൊണ്ടുവന്ന യഹോവയാണ എന്നു പറയുന്ന കാലം വരും; അവർ ത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വന്തദേശത്തു വസിക്ക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പ്രവാചകന്മാരെക്കുറിച്ചുള്ള അരുളപ്പാടു: എന്റെ ഹൃദയം എന്റെ ഉള്ളിൽ നുറുങ്ങിയിരിക്കുന്നു;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സ്ഥികൾ ഒക്കെയും ഇളകുന്നു; യഹോവ നിമിത്തവും അവന്റെ വിശുദ്ധവചനങ്ങൾ നിമിത്തവും ഞാ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ത്തനായിരിക്കുന്നവനെപ്പോലെയും വീഞ്ഞു കുടിച്ചു ലഹരിപിടിച്ചവനെപ്പോലെയും ആ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ദേശം വ്യഭിചാരികളെക്കൊണ്ടു നിറഞ്ഞിരിക്കുന്നു; ശാപം നിമിത്തം ദേശം ദുഃഖിക്കുന്നു; മരുഭൂമിയ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ച്ചല്പുറങ്ങൾ ഉണങ്ങിപ്പോയിരിക്കുന്നു; അവരുടെ ഓട്ടം ദോഷമുള്ളതും അവരുടെ ബലം നേരുകെട്ടത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പ്രവാചകനും പുരോഹിതനും ഒരുപോലെ വഷളന്മാരായിരിക്കുന്നു; എന്റെ ആലയത്തിലും ഞാൻ അവരുടെ ദുഷ്ട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ണ്ടിരിക്കുന്നു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തുകൊണ്ടു അവരുടെ വഴി അവർക്കു ഇരുട്ടത്തു വഴുവഴുപ്പു ആയിരിക്കും; അവർ അതിൽ കാൽതെറ്റി വീഴും;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ക്കു അനർത്ഥം, അവരുടെ സന്ദർശനകാലം തന്നേ, വരുത്ത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ശമർയ്യയിലെ പ്രവാചകന്മാരിൽ ഞാൻ ഭോഷത്വം കണ്ടിരിക്കുന്നു; അവർ ബാലിന്റെ നാമത്തിൽ പ്രവചിച്ചു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മായ യിസ്രായേലിനെ തെറ്റിച്ച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യെരൂശലേമിലെ പ്രവാചകന്മാരിലോ ഞാൻ അതിഭയങ്കരമായുള്ളതു കണ്ടിരിക്കുന്നു; അവർ വ്യഭിചാരം ചെയ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്യാജത്തിൽ നടക്കുന്നു; ആരും തന്റെ ദുഷ്ടത വിട്ടുതിരിയാതവണ്ണം അവർ ദുഷ്‌പ്രവൃത്തിക്കാ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ധൈര്യപ്പെടുത്തുന്നു; അവരെല്ലാവരും എനിക്കു സൊദോം പോലെയും, അതിലെ നിവാസികൾ ഗൊമോറ പോല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തുകൊണ്ടു സൈന്യങ്ങളുടെ യഹോവ പ്രവാചകന്മാരെക്കുറിച്ചു ഇപ്രകാരം അരുളിച്ചെയ്യുന്നു: ഞാൻ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ഞ്ഞിരം തീറ്റി നഞ്ചുവെള്ളം കുടിപ്പിക്കും; യെരൂശലേമിലെ പ്രവാചകന്മാരിൽനിന്നല്ലോ വഷളത്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ശത്തെല്ലാടവും പരന്നിര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യഹോവയുടെ വചനം ദർശിച്ചുകേൾപ്പാൻ തക്കവണ്ണം അവന്റെ ആലോചനസഭയിൽ നിന്നവൻ ആർ? അവന്റെ വച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്രദ്ധിച്ചുകേട്ടിരിക്കുന്നവൻ ആ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സൈന്യങ്ങളുടെ യഹോവ ഇപ്രകാരം അരുളിച്ചെയ്യുന്നു: നിങ്ങളോടു പ്രവചിക്കുന്ന പ്രവാചകന്മാരുടെ വ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ൾക്കരുതു; അവർ നിങ്ങളെ വ്യാജം ഉപദേശിക്കുന്നു; യഹോവയുടെ വായിൽനിന്നുള്ളതല്ല സ്വന്തഹൃദയത്ത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ർശനമത്രേ അവർ പ്രവച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യഹോവയുടെ ക്രോധം എന്ന കൊടുങ്കാറ്റു, വലിയ ചുഴലിക്കാറ്റുതന്നേ, പുറപ്പെട്ടിരിക്കുന്നു;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ുഷ്ടന്മാരുടെ തലമേൽ ചുറ്റിയട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എന്നെ നിരസിക്കുന്നവരോടു അവർ: നിങ്ങൾക്കു സമാധാനം ഉണ്ടാകും എന്നു യഹോവ അരുളിച്ചെയ്തിരിക്ക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യുന്നു; തങ്ങളുടെ ഹൃദയത്തിലെ ശാഠ്യപ്രകാരം നടക്കുന്നവരോടൊക്കെയും: നിങ്ങൾക്കു ഒരു ദോഷ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ികയില്ല എന്നും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തന്റെ ഹൃദയത്തിലെ ഉദ്ദേശങ്ങളെ നടത്തിത്തീരുവോളം യഹോവയുടെ കോപം മാറുകയില്ല; ഭാവികാലത്തു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െ പൂർണ്ണമായി ഗ്രഹ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ഞാൻ ഈ പ്രവാചകന്മാരെ അയക്കാതിരുന്നിട്ടും അവർ ഓടി; ഞാൻ അവരോടു അരുളിച്ചെയ്യാതിരുന്നിട്ടും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ച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വർ എന്റെ ആലോചനസഭയിൽ നിന്നിരുന്നുവെങ്കിൽ, എന്റെ വചനങ്ങളെ എന്റെ ജനത്തെ കേൾപ്പിച്ചു അവരെ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ാത്തവഴിയിൽനിന്നും അവരുടെ പ്രവൃത്തികളുടെ ദോഷത്തിൽനിന്നും തിരിപ്പിക്കുമ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ഞാൻ സമീപസ്ഥനായ ദൈവം മാത്രം ആകുന്നുവോ? ദൂരസ്ഥനായ ദൈവവുമല്ലയോ?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ഞാൻ കാണാതവണ്ണം ആർക്കെങ്കിലും മറയത്തു ഒളിപ്പാൻ കഴിയുമോ? എന്നു യഹോവയുടെ അരുളപ്പാടു; ഞാൻ ആകാശ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ൂമിയും നിറഞ്ഞിരിക്കുന്നവനല്ലയോ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ഞാൻ സ്വപ്നം കണ്ടു, സ്വപ്നം കണ്ടു എന്നു പറഞ്ഞു എന്റെ നാമത്തിൽ ഭോഷ്കു പ്രവച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ാചകന്മാരുടെ വാക്കു ഞാൻ കേട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സ്വന്തഹൃദയത്തിലെ വഞ്ചനയുടെ പ്രവാചകന്മാരായി ഭോഷ്കു പ്രവചിക്കുന്ന പ്രവാചകന്മാർക്കു ഈ താല്പര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ത്രത്തോളം ഉണ്ടായിരിക്കു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വരുടെ പിതാക്കന്മാർ ബാൽ നിമിത്തം എന്റെ നാമം മറന്നുകളഞ്ഞതുപോലെ ഇവർ അന്യോന്യം വിവരിച്ചു പറയ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വപ്നങ്ങൾകൊണ്ടു എന്റെ ജനം എന്റെ നാമം മറന്നുകളയേണ്ടതിന്നു ഇടവരുത്തുവാൻ വിചാ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സ്വപ്നംകണ്ട പ്രവാചകൻ സ്വപ്നം വിവരിക്കട്ടെ; എന്റെ വചനം ലഭിച്ചിരിക്കുന്നവൻ എന്റെ വച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്വസ്തതയോടെ പ്രസ്താവിക്കട്ടെ; വൈക്കോലും കോതമ്പും തമ്മിൽ ഒക്കുമോ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എന്റെ വചനം തീ പോലെയും പാറയെ തകർക്കുന്ന ചുറ്റികപോലെയും അല്ലയോ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അതുകൊണ്ടു ഒരുത്തനോടു ഒരുത്തൻ എന്റെ വചനങ്ങളെ മോഷ്ടിക്കുന്ന പ്രവാചകന്മാർക്കു ഞാൻ വിരോധമാക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തങ്ങളുടെ നാവെടുത്തു അരുളപ്പാടു എന്നു പറയുന്ന പ്രവാചകന്മാർക്കു ഞാൻ വിരോധമാകുന്നു എന്നു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വ്യാജസ്വപ്നങ്ങളെ പ്രവചിച്ചു വിവരിച്ചു ഭോഷ്കുകൊണ്ടു വ്യർത്ഥപ്രശംസകൊണ്ടും എന്റെ ജന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െറ്റിച്ചുകളയുന്നവർക്കു ഞാൻ വിരോധമാകുന്നു എന്നു യഹോവയുടെ അരുളപ്പാടു; ഞാൻ അവരെ അയച്ചിട്ടില്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ോടു കല്പിച്ചിട്ടില്ല, അവർ ഈ ജനത്തിന്നു ഒട്ടും പ്രയോജനമായിരിക്കയുമില്ല എന്നു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ഈ ജനമോ ഒരു പ്രവാചകനോ പുരോഹിതനോ യഹോവയുടെ ഭാരം (അരുളപ്പാടു) എന്തു എന്നു നിന്ന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ോദിക്കുന്നുവെങ്കിൽ, നീ അവരോടു; നിങ്ങൾ ആകുന്നു ഭാരം; ഞാൻ നിങ്ങളെ എറിഞ്ഞുകളയും എന്നു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 എന്നു പറ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പ്രവാചകനോ പുരോഹിതനോ ജനമോ; യഹോവയുടെ ഭാരം എന്നു പറയുന്നുവെങ്കിൽ ഞാൻ ആ മനുഷ്യനെയും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വനത്തെയും സന്ദർശ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യഹോവ എന്തുത്തരം പറഞ്ഞിരിക്കുന്നു? യഹോവ എന്തു അരുളിച്ചെയ്തിരിക്കുന്നു എന്നിങ്ങനെയത്ര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ോരുത്തൻ താന്താന്റെ കൂട്ടുകാരനോടും താന്താന്റെ സഹോദരനോടും ചോദിക്കേണ്ട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യഹോവയുടെ ഭാരം എന്നു ഇനി മിണ്ടരുതു; അല്ലെങ്കിൽ അവനവന്റെ വാക്കു അവനവന്നു ഭാരമായ്തീരും; നമ്മ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മായ സൈന്യങ്ങളുടെ യഹോവ എന്ന ജീവനുള്ള ദൈവത്തിന്റെ വചനങ്ങളെ നിങ്ങൾ മറിച്ചുകളഞ്ഞ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യഹോവ നിന്നോടു എന്തുത്തരം പറഞ്ഞിരിക്കുന്നു? യഹോവ എന്തരുളിച്ചെയ്തിരിക്കുന്നു എന്നിങ്ങനെയത്ര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ാചകനോടു ചോദിക്കേണ്ട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യഹോവയുടെ ഭാരം എന്നു നിങ്ങൾ പറയുന്നുവെങ്കിലോ യഹോവ ഇപ്രാകരം അരുളിച്ചെയ്യുന്നു; യഹോവയുടെ ഭ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യരുതു എന്നു ഞാൻ നിങ്ങളുടെ അടുക്കൽ പറഞ്ഞയച്ചിട്ടും നിങ്ങൾ യഹോവയുടെ ഭാരം എന്നീ വ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ക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ഞാൻ നിങ്ങളെ എടുത്തു നിങ്ങളെയും നിങ്ങൾക്കും നിങ്ങളുടെ പിതാക്കന്മാർക്കും ഞാൻ തന്നിട്ട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ഗരത്തെയും എന്റെ മുമ്പിൽ നിന്നു എറിഞ്ഞ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അങ്ങനെ ഞാൻ നിങ്ങൾക്കു നിത്യനിന്ദയം മറന്നുപോകാത്ത നിത്യലജ്ജയും വരു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2026-10-21T04:47:35Z</dcterms:created>
  <dcterms:modified xsi:type="dcterms:W3CDTF">2026-10-21T04:47:35Z</dcterms:modified>
  <dc:title>യിരെമ്യാവ്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