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presProps" Target="presProps.xml"/>
  <Relationship Id="rId88" Type="http://schemas.openxmlformats.org/officeDocument/2006/relationships/viewProps" Target="viewProps.xml"/>
  <Relationship Id="rId8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 தம்முடைய கோபத்துக்கு வழிதிறந்து, அவர்கள் ஆத்துமாவை மரணத்துக்கு விலக்கிக் காவாமல் அவர்கள் ஜீவனைக் கொள்ளைநோய்க்கு ஒப்புக்கொடு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எகிப்திலே தலைச்சன்கள் அனைத்தையும், காமின் கூடாரங்களிலே அவர்களுடைய பெலனில் முதற்பலனான யாவையும் அழித்து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ம்முடைய ஜனங்களை ஆடுகளைப்போல் புறப்படப்பண்ணி, அவர்களை வனாந்தரத்திலே மந்தையைப்போல் கூட்டிக்கொண்டுபோய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ர்கள் பயப்படாதபடிக்கு அவர்களைப் பத்திரமாய் வழிநடத்தினார்; அவர்கள் சத்துருக்களைக் கடல்மூடிப்போ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்களைத் தமது பரிசுத்த ஸ்தலத்தின் எல்லைவரைக்கும், தமது வலதுகரம் சம்பாதித்த இந்தப் பர்வதமட்டுக்கும் அழைத்துக்கொண்டுவ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ர்கள் முகத்திற்கு முன்பாக ஜாதிகளைத் துரத்திவிட்டு, தேசத்தை நூல்போட்டுப் பங்கிட்டு, அவர்களுடைய கூடாரங்களில் இஸ்ரவேலின் கோத்திரங்களைக் குடியேற்ற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ர்கள் முகத்திற்கு முன்பாக ஜாதிகளைத் துரத்திவிட்டு, தேசத்தை நூல்போட்டுப் பங்கிட்டு, அவர்களுடைய கூடாரங்களில் இஸ்ரவேலின் கோத்திரங்களைக் குடியேற்ற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ஆனாலும் அவர்கள் உன்னதமான தேவனைப் பரீட்சைபார்த்து, அவருக்குக் கோபம் மூட்டி, அவருடைய சாட்சிகளைக் கைக்கொள்ளாமற்போய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தங்கள் பிதாக்களைப்போல வழிவிலகி, துரோகம்பண்ணி, மோசம்போக்கும் வில்லைப்போல் துவண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தங்கள் மேடைகளினால் அவருக்குக் கோபம் மூட்டி, தங்கள் விக்கிரகங்களினால் எரிச்சல் உண்டாக்க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தேவன் அதைக் கேட்டு உக்கிரமாகி இஸ்ரவேலை மிகவும் வெறு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தாம் மனுஷருக்குள்ளே போட்ட கூடாரமாகிய சீலோவிலுள்ள வாசஸ்தலத்தை விட்டுவில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மது பலத்தைச் சிறையிருப்புக்கும், தமது மகிமையைச் சத்துருவின் கைக்கும் ஒப்புக்கொடு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மது ஜனத்தைப் பட்டயத்துக்கு இரையாக்கி, தமது சுதந்தரத்தின்மேல் கோபங்கொண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அவர்கள் வாலிபரை அக்கினி பட்சித்தது, அவர்கள் கன்னியாஸ்திரீகள் வாழ்க்கைப்படாதி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அவர்களுடைய ஆசாரியர்கள் பட்டயத்தால் விழுந்தார்கள், அவர்களுடைய விதவைகள் அழ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ப்பொழுது ஆண்டவர் நித்திரை தெளிந்தவனைப்போலவும் திராட்சரசத்தால் கெம்பீரிக்கிற பராக்கிரமசாலியைப்போலவும் விழி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தம்முடைய சத்துருக்களைப் பின்புறமாக அடித்து, அவர்களுக்கு நித்திய நிந்தையை வரப்பண்ண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 யோசேப்பின் கூடாரத்தைப் புறக்கணித்தார்; எப்பிராயீம் கோத்திரத்தை அவர் தெரிந்துகொள்ளாம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யூதா கோத்திரத்தையும் தமக்குப் பிரியமான சீயோன் பர்வதத்தையும் தெரிந்துகொண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தம்முடைய பரிசுத்த ஸ்தலத்தை மலைகளைப்போலவும், என்றைக்கும் நிற்கும்படி தாம் அஸ்திபாரப்படுத்தின பூமியைப்போலவும் கட்ட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தம்முடைய தாசனாகிய தாவீதைத் தெரிந்துகொண்டு, ஆட்டுத்தொழுவங்களிலிருந்து அவனை எடு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கறவலாடுகளின் பின்னாகத் திரிந்த அவனை, தம்முடைய ஜனமாகிய யாக்கோபையும் தம்முடைய சுதந்தரமாகிய இஸ்ரவேலையும் மேய்ப்பதற்காக, அழைத்துக்கொண்டுவந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கறவலாடுகளின் பின்னாகத் திரிந்த அவனை, தம்முடைய ஜனமாகிய யாக்கோபையும் தம்முடைய சுதந்தரமாகிய இஸ்ரவேலையும் மேய்ப்பதற்காக, அழைத்துக்கொண்டுவந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இவன் அவர்களைத் தன் இருதயத்தின் உண்மையின்படியே மேய்த்து, தன் கைகளின் திறமையினால் அவர்களை நடத்த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ஜனங்களே என் உபதேசத்தைக் கேளுங்கள்; என் வாயின் வசனங்களுக்கு உங்கள் செவிகளைச் சாய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ாயை உவமைகளால் திறப்பேன்; பூர்வகாலத்து மறைபொருள்களை வெளிப்படுத்த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நாங்கள் கேள்விப்பட்டு அறிந்தோம், எங்கள் பிதாக்கள் அவைகளை எங்களுக்குத் தெரிவி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வரும் சந்ததியான பிள்ளைக்கு நாங்கள் அவைகளை மறைக்காமல், கர்த்தரின் துதிகளையும் அவருடைய பலத்தையும், அவர் செய்த அவருடைய அதிசயங்களையும் விவரிப்ப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வரும் சந்ததியான பிள்ளைக்கு நாங்கள் அவைகளை மறைக்காமல், கர்த்தரின் துதிகளையும் அவருடைய பலத்தையும், அவர் செய்த அவருடைய அதிசயங்களையும் விவரிப்ப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யாக்கோபிலே சாட்சியை ஏற்படுத்தி இஸ்ரவேலிலே வேதத்தை ஸ்தாபித்து அவைகளைத் தங்கள் பிள்ளைகளுக்கு அறிவிக்கும்படி நம்முடைய பிதாக்களுக்குக் கட்டளையிட்ட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ிப் பிறக்கும் பிள்ளைகளாகிய பின்சந்ததியார் அதை அறிந்துகொண்டு, அவர்கள் எழும்பித் தங்கள் பிள்ளைகளுக்கு அவைகளைச் சொல்லும்படிக்கும்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மேல் அவர்கள் தங்கள் நம்பிக்கையை வைத்து தேவனுடைய செயல்களை மறவாமல் அவர் கற்பனைகளைக் கைக்கொள்ளும்படிக்கும்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த்தைச் செவ்வைப்படுத்தாமலும், தேவனை உறுதியாய்ப் பற்றிக்கொள்ளாமலும் இருந்த முரட்டாட்டமும் கலகமுமுள்ள சந்ததியாகிய தங்கள் பிதாக்களுக்கு அவர்கள் ஒப்பாகாதபடிக்கும், இவைகளைக் கட்டளையிட்ட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த்தைச் செவ்வைப்படுத்தாமலும், தேவனை உறுதியாய்ப் பற்றிக்கொள்ளாமலும் இருந்த முரட்டாட்டமும் கலகமுமுள்ள சந்ததியாகிய தங்கள் பிதாக்களுக்கு அவர்கள் ஒப்பாகாதபடிக்கும், இவைகளைக் கட்டளையிட்ட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த்தைச் செவ்வைப்படுத்தாமலும், தேவனை உறுதியாய்ப் பற்றிக்கொள்ளாமலும் இருந்த முரட்டாட்டமும் கலகமுமுள்ள சந்ததியாகிய தங்கள் பிதாக்களுக்கு அவர்கள் ஒப்பாகாதபடிக்கும், இவைகளைக் கட்டளையிட்ட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யுதமணிந்த வில்வீரரான எப்பிராயீம் புத்திரர் யுத்தநாளிலே முதுகுகாட்ட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ேவனுடைய உடன்படிக்கையைக் கைக்கொள்ளாமலும் அவருடைய கட்டளைகளின்படி நடக்கச் சம்மதியாமல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டைய செயல்களையும் அவர் தங்களுக்குக் காண்பித்த அதிசயங்களையும் மற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பிதாக்களுக்குமுன்பாக, எகிப்துதேசத்துச் சோவான் வெளியிலே, அவர் அதிசயமானவைகளைச் செய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டலைப் பிளந்து, அவர்களைக் கடக்கப்பண்ணி, ஜலத்தைக் குவியலாக நிற்கும்படி செய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கலிலே மேகத்தினாலும் இராமுழுதும் அக்கினி வெளிச்சத்தினாலும் அவர்களை வழிநடத்தி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னாந்தரத்திலே கன்மலைகளைப் பிளந்து, மகா ஆழங்களிலிருந்து தண்ணீரை அவர்களுக்குக் குடிக்கக் கொடுத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யிலிருந்து நீரோட்டங்களைப் புறப்படப்பண்ணி, தண்ணீரை நதிபோல ஓடிவரும்படி செய்த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றாலும், அவர்கள் பின்னும் அவருக்கு விரோதமாய்ப் பாவஞ்செய்து, வறண்ட வெளியிலே உன்னதமானவருக்குக் கோபம்மூட்ட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ங்கள் இச்சைக்கேற்ற போஜனத்தைக் கேட்டு, தங்கள் இருதயத்தில் தேவனைப் பரீட்சைபார்த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தேவனுக்கு விரோதமாய்ப் பேசி: தேவன் வனாந்தரத்திலே போஜனபந்தியை ஆயத்தப்படுத்தக்கூடுமோ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 அவர் கன்மலையை அடித்ததினால் தண்ணீர் புறப்பட்டு நதிகளாய்ப் புரண்டுவந்தது; அவர் அப்பத்தையும் கொடுக்கக்கூடுமோ? தம்முடைய ஜனத்திற்கு மாம்சத்தையும் ஆயத்தப்படுத்துவாரோ?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 அவர் கன்மலையை அடித்ததினால் தண்ணீர் புறப்பட்டு நதிகளாய்ப் புரண்டுவந்தது; அவர் அப்பத்தையும் கொடுக்கக்கூடுமோ? தம்முடைய ஜனத்திற்கு மாம்சத்தையும் ஆயத்தப்படுத்துவாரோ?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கர்த்தர் அதைக்கேட்டுக் கோபங்கொண்டார்; அவர்கள் தேவனை விசுவாசியாமலும், அவருடைய இரட்சிப்பை நம்பாமலும் போனதினால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கர்த்தர் அதைக்கேட்டுக் கோபங்கொண்டார்; அவர்கள் தேவனை விசுவாசியாமலும், அவருடைய இரட்சிப்பை நம்பாமலும் போனதினால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க்கோபுக்கு விரோதமாய் அக்கினி பற்றியெரிந்தது; இஸ்ரவேலுக்கு விரோதமாய்க் கோபம்மூண்ட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உயரத்திலுள்ள மேகங்களுக்குக் கட்டளையிட்டு, வானத்தின் கதவுகளைத் திறந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்னாவை அவர்களுக்கு ஆகாரமாக வருஷிக்கப்பண்ணி, வானத்தின் தானியத்தை அவர்களுக்குக் கொடுத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ூதர்களின் அப்பத்தை மனுஷன் சாப்பிட்டான்; அவர்களுக்கு ஆகாரத்தைப் பூரணமாய் அனுப்பி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ாசத்திலே கீழ்காற்றை வரப்பண்ணி, தம்முடைய வல்லமையினால் தென்றலையும் வீசச்செய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ாம்சத்தைத் தூளத்தனையாயும், சிறகுள்ள பறவைகளைக் கடற்கரை மணலத்தனையாயும் வருஷிக்கப்பண்ண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ைகளை அவர்கள் பாளயத்தின் நடுவிலும், அவர்கள் கூடாரங்களைச் சுற்றிலும் இறங்கப்பண்ணின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புசித்துத் திருப்தியடைந்தார்கள்; அவர்கள் இச்சித்ததை அவர்களுக்குக் கொடுத்த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தங்கள் இச்சையை வெறுக்கவில்லை; அவர்களுடைய போஜனம் அவர்கள் வாயில் இருக்கும்போதே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கோபம் அவர்கள்மேல் எழும்பி, அவர்களில் கொழுத்தவர்களைச் சங்கரித்து, இஸ்ரவேலில் விசேஷித்தவர்களை மடியப்பண்ணிற்ற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கோபம் அவர்கள்மேல் எழும்பி, அவர்களில் கொழுத்தவர்களைச் சங்கரித்து, இஸ்ரவேலில் விசேஷித்தவர்களை மடியப்பண்ணிற்ற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வையெல்லாம் நடந்தும், அவர் செய்த அதிசயங்களை அவர்கள் நம்பாமல், பின்னும் பாவஞ்செய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லால் அவர்கள் நாட்களை விருதாவிலும், அவர்கள் வருஷங்களைப் பயங்கரத்திலும் கழியப்பண்ணின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ை அவர் கொல்லும்போது அவரைக்குறித்து விசாரித்து, அவர்கள் திரும்பிவந்து தேவனை அதிகாலமே தேடி;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் தங்கள் கன்மலையென்றும், உன்னதமான தேவன் தங்கள் மீட்பர் என்றும், நினைவுகூர்ந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அவர்கள் தங்கள் வாயினால் அவருக்கு இச்சகம்பேசி, தங்கள் நாவினால் அவரிடத்தில் பொய்சொன்ன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இருதயம் அவரிடத்தில் நிலைவரப்படவில்லை; அவருடைய உடன்படிக்கையில் அவர்கள் உண்மையாயிருக்கவ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ோ அவர்களை அழிக்காமல், இரக்கமுள்ளவராய் அவர்கள் அக்கிரமத்தை மன்னித்தார்; அவர் தமது உக்கிரம் முழுவதையும் எழுப்பாமல், அநேகந்தரம் தமது கோபத்தை விலக்கிவிட்ட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ோ அவர்களை அழிக்காமல், இரக்கமுள்ளவராய் அவர்கள் அக்கிரமத்தை மன்னித்தார்; அவர் தமது உக்கிரம் முழுவதையும் எழுப்பாமல், அநேகந்தரம் தமது கோபத்தை விலக்கிவிட்ட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மாம்சமென்றும் திரும்பிவராமல் அகலுகிற காற்றென்றும் நினைவுகூர்ந்த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எத்தனைதரமோ வனாந்தரத்திலே அவருக்குக் கோபம் மூட்டி, அவாந்தரவெளியிலே அவரை விசனப்படுத்தின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திரும்பி தேவனைப் பரீட்சை பார்த்து, இஸ்ரவேலின் பரிசுத்தரை மட்டுப்படுத்தின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ுடைய கரத்தையும், அவர் தங்களைச் சத்துருவுக்கு விலக்கி மீட்ட நாளையும் நினையாமற்போன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 எகிப்திலே தம்முடைய அடையாளங்களையும், சோவான் வெளியிலே தம்முடைய அற்புதங்களையும் செய்த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 எகிப்திலே தம்முடைய அடையாளங்களையும், சோவான் வெளியிலே தம்முடைய அற்புதங்களையும் செய்த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ுடைய நதிகளை இரத்தமாக மாற்றி, அவர்களுடைய ஆறுகளிலுள்ள ஜலத்தைக் குடிக்கக் கூடாதபடி செய்த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ை அழிக்கும்படி வண்டுஜாதிகளையும், அவர்களைக் கெடுக்கும்படி தவளைகளையும் அவர்களுக்குள்ளே அனுப்பின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ை அழிக்கும்படி வண்டுஜாதிகளையும், அவர்களைக் கெடுக்கும்படி தவளைகளையும் அவர்களுக்குள்ளே அனுப்பின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ுடைய விளைச்சலைப் புழுக்களுக்கும் அவர்களுடைய பிரயாசத்தின் பலனை வெட்டுக்கிளிகளுக்கும் கொடுத்த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ல்மழையினால் அவர்களுடைய திராட்சச்செடிகளையும், ஆலாங்கட்டியினால் அவர்களுடைய அத்திமரங்களையும் அழித்து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ுடைய மிருகஜீவன்களைக் கல்மழைக்கும, அவர்களுடைய ஆடுமாடுகளை இடிகளுக்கும் ஒப்புக்கொடுத்த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மது உக்கிரமான கோபத்தையும், மூர்க்கத்தையும் சினத்தையும், உபத்திரவத்தையும், தீங்குசெய்யும் தூதர்களையும் அவர்களுக்குள்ளே அனுப்ப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ತನ್ನ ಕೋಪಕ್ಕೆ ದಾರಿಮಾಡಿ ಅವರ ಪ್ರಾಣವನ್ನು ಸಾವಿನಿಂದ ಉಳಿಸದೆ ಅವರ ಜೀವವನ್ನು ಜಾಡ್ಯಕ್ಕೆ ಒಪ್ಪ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ಐಗುಪ್ತದಲ್ಲಿ ಚೊಚ್ಚಲವಾದವರೆಲ್ಲರನ್ನೂ ಹಾಮನ ಗುಡಾರಗಳಲ್ಲಿ ಶಕ್ತಿಯ ಪ್ರಥಮ ಫಲವನ್ನೂ ಹೊ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ಕುರಿಗಳ ಹಾಗೆ ತನ್ನ ಜನರನ್ನು ಹೊರತಂದು, ಮಂದೆಯ ಹಾಗೆ ಅರಣ್ಯದಲ್ಲಿ ಅವರನ್ನು ನ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ಅವರನ್ನು ಸುರಕ್ಷಿತವಾಗಿ ನಡಿಸಿದಕಾರಣ ಅವರು ಹೆದರಲಿಲ್ಲ; ಆದರೆ ಸಮುದ್ರವು ಅವರ ಶತ್ರುಗಳನ್ನು ಮುಚ್ಚಿಬಿ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ತನ್ನ ಪರಿಶುದ್ದಾಲಯದ ಮೇರೆಗೂ ಆತನ ಬಲಗೈ ಕೊಂಡುಕೊಂಡ ಈ ಪರ್ವತಕ್ಕೂ ಅವರನ್ನು ಬರ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ಅನ್ಯಜನಾಂಗವನ್ನು ಅವರ ಮುಂದೆ ಹೊರಗೆ ಹಾಕಿ, ಅವರ ಬಾಧ್ಯತೆಯನ್ನು ಅಳತೆಮಾಡಿ, ಹಂಚಿ, ಅವರ ಗುಡಾರಗಳಲ್ಲಿ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ತ್ರ ಗಳು ವಾಸಿಸುವಂತ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ಆದರೆ ಅವರು ಮಹೋನ್ನತನಾದ ದೇವರನ್ನು ಪರೀಕ್ಷಿಸಿ ರೇಗಿಸಿದರು; ಆತನ ವಿಧಿಗಳನ್ನು ಕೈಕೊಳ್ಳ 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ತಮ್ಮ ಪಿತೃಗಳ ಹಾಗೆ ತಿರುಗಿಬಿದ್ದು ಅಪ ನಂಬಿಗಸ್ತರಾಗಿ ಮೋಸದ ಬಿಲ್ಲಿನ ಹಾಗೆ ವಾರೆ ಯ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ತಮ್ಮ ಉನ್ನತ ಸ್ಥಳಗಳಿಂದ ಆತನಿಗೆ ಕೋಪವನ್ನೆಬ್ಬಿಸಿ ಕೆತ್ತಿದ ತಮ್ಮ ವಿಗ್ರಹಗಳಿಂದ ಆತನಿಗೆ ರೋಷವನ್ನೆಬ್ಬ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ದೇವರು ಇದನ್ನು ಕೇಳಿ ಉಗ್ರನಾಗಿ ಇಸ್ರಾಯೇಲನ್ನು ಬಹು ಅಸಹ್ಯಿಸಿ ಬಿಟ್ಟ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ಸಿಲೋವಿನ ಗುಡಾರವನ್ನೂ ಮನುಷ್ಯರೊಳಗೆ ಆತನು ಹಾಕಿದ ಗುಡಾರವನ್ನೂ ಬಿಟ್ಟ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ತನ್ನ ಬಲ ವನ್ನು ಸೆರೆಗೂ ಮಹಿಮೆಯನ್ನು ವೈರಿಯ ಕೈಗೂ ಕೊಟ್ಟು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ತನ್ನ ಜನರನ್ನು ಕತ್ತಿಗೆ ಒಪ್ಪಿಸಿಕೊಟ್ಟು ತನ್ನ ಬಾಧ್ಯತೆಗೆ ವಿರೋಧವಾಗಿ ಉಗ್ರ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ಅವರ ಪ್ರಾಯಸ್ಥರನ್ನು ಬೆಂಕಿಯು ದಹಿಸಿಬಿಟ್ಟಿತು; ಅವರ ಕನ್ಯೆಯರು ಮದುವೆಯಾ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ಅವರ ಯಾಜಕರು ಕತ್ತಿಯಿಂದ ಸಂಹಾರವಾದರು; ಅವರ ವಿಧವೆಯರು ಗೋಳಾ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ಆಗ ಕರ್ತನು ನಿದ್ದೆಯಿಂದ ಎಚ್ಚತ್ತವನ ಹಾಗೆಯೂ ದ್ರಾಕ್ಷಾರಸದಿಂದ ಆರ್ಭಟಿಸುವ ಪರಾಕ್ರಮಶಾಲಿಯ ಹಾಗೆಯೂ ಎಚ್ಚತ್ತ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ತನ್ನ ವೈರಿಗಳನ್ನು ಹಿಂದಕ್ಕೆ ಹೊಡೆದು, ನಿತ್ಯ ನಿಂದೆಯನ್ನು ಅವರಿಗೆ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ಆತನು ಯೋಸೇಫನ ಗುಡಾರವನ್ನು ತಿರಸ್ಕರಿಸಿ, ಎಫ್ರಾಯಾಮನ ಗೋತ್ರವನ್ನು ಆದು ಕೊಳ್ಳದ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ಯೆಹೂದನ ಕುಲವನ್ನೂ ತಾನು ಪ್ರೀತಿ ಮಾಡಿದ ಚೀಯೋನ್‌ ಪರ್ವತವನ್ನೂ ಆದುಕೊಂಡ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ಉನ್ನತವಾದವುಗಳಂತೆಯೂ ಯುಗಯುಗಕ್ಕೂ ತಾನು ಅಸ್ತಿವಾರ ಹಾಕಿದ ಭೂಮಿಯಂತೆಯೂ ತನ್ನ ಪರಿಶುದ್ಧಾಲಯವನ್ನು ಕಟ್ಟಿದ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ಇದಲ್ಲದೆ ತನ್ನ ಸೇವಕನಾದ ದಾವೀದನನ್ನು ಆದುಕೊಂಡು, ಕುರಿ ಹಟ್ಟಿಗಳಿಂದ ಅವನನ್ನು ತೆಗೆ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ತನ್ನ ಪ್ರಜೆಯಾದ ಯಾಕೋಬನ್ನೂ ಭಾದ್ಯತೆಯಾದ ಇಸ್ರಾಯೇಲನ್ನೂ ಮೇಯಿಸುವ ಹಾಗೆ, ಅವನನ್ನು ಕುರಿಮರಿಗಳ ಹಿಂಡಿ 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ಆತನು ತನ್ನ ಹೃದಯದ ಯಥಾ ರ್ಥತ್ವದ ಪ್ರಕಾರ ಅವರನ್ನು ಮೇಯಿಸಿ ತನ್ನ ಹಸ್ತ ಕೌಶಲ್ಯದಿಂದ ಅವರನ್ನು ನ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ನನ್ನ ಜನರೇ, ನನ್ನ ನ್ಯಾಯಪ್ರಮಾಣಕ್ಕೆ ಕಿವಿಗೊಡಿರಿ; ನನ್ನ ಬಾಯಿ ಮಾತುಗಳಿಗೆ ನಿಮ್ಮ ಕಿವಿಗಳನ್ನು ಬೊಗ್ಗ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ಾಮ್ಯವನ್ನು ಹೇಳಲು ನನ್ನ ಬಾಯಿ ತೆರೆಯುವೆನು; ಪೂರ್ವಕಾಲದಿಂದಿರುವ ಗುಪ್ತವಾದವುಗಳನ್ನು ನುಡಿಯ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ುಗಳನ್ನು ಕೇಳಿ ತಿಳಿದಿದ್ದೇವೆ; ನಮ್ಮ ತಂದೆಗಳು ನಮಗೆ ವಿವ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ವು ಕರ್ತನ ಸ್ತೋತ್ರಗಳನ್ನೂ ಆತನ ತ್ರಾಣವನ್ನೂ ಆತನು ಮಾಡಿದ ಅದ್ಭುತಗಳನ್ನೂ ವಿವರಿಸುತ್ತಾ ಅವರ ಮಕ್ಕಳಿಗೆ, ಮುಂದ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ಂಶಕ್ಕೆ ಮರೆಮಾ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ತನು ಯಾಕೋಬನಲ್ಲಿ ಸಾಕ್ಷಿ ಯನ್ನು ಸ್ಥಾಪಿಸಿ ಇಸ್ರಾಯೇಲಿನಲ್ಲಿ ನ್ಯಾಯಪ್ರಮಾಣವನ್ನು ಇ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ಮುಂದಿನ ವಂಶವು ಅಂದರೆ ಹುಟ್ಟುವ ದಕ್ಕಿರುವ ಮಕ್ಕಳು ತಿಳಿದು, ಎದ್ದು, ತಮ್ಮ ಮಕ್ಕಳಿಗೆ ವಿವರಿಸ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ವರು ದೇವರಲ್ಲಿ ತಮ್ಮ ನಿರೀಕ್ಷೆ ಇಡುವಂತೆಯೂ ದೇವರ ಕ್ರಿಯೆಗಳನ್ನು ಮರೆತುಬಿಡ ದಂತೆಯೂ ಆತನ ಆಜ್ಞೆಗಳನ್ನು ಕೈ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ತಮ್ಮ ತಂದೆಗಳ ಹಾಗೆ ತಮ್ಮ ಹೃದಯವನ್ನು ಸ್ಥಿರಪಡಿಸು ವಂತೆಯೂ ತಮ್ಮ ಆತ್ಮವು ದೇವರೊಂದಿಗೆ ಸ್ಥಿರವಾಗು ವ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ರ್ವದಿಂದ ತಿರುಗಿ ಬೀಳುವಂಥ ವಂಶ ವಾಗಿರದ ಹಾಗೆಯೂ ಅದನ್ನು ತಮ್ಮ ಮಕ್ಕಳಿಗೆ ತಿಳಿ ಯಮಾಡಬೇಕೆಂದು ನಮ್ಮ ತಂದೆಗಳಿಗೆ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ಾ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ಎಫ್ರಾಯಾಮನ ಮಕ್ಕಳು ಆಯುಧಗಳನ್ನು ಧರಿಸಿ ಬಿಲ್ಲುಗಳನ್ನು ಹೊತ್ತುಕೊಂಡು ಕಾಳಗದ ದಿವಸದಲ್ಲಿ ಹಿಂತಿರುಗ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 ದೇವರ ಒಡಂಬಡಿಕೆ ಯನ್ನು ಕೈಕೊಳ್ಳದೆ ಆತನ ನ್ಯಾಯಪ್ರಮಾಣದಲ್ಲಿ ನಡೆಯಲೊಲ್ಲದೆ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ತನು ಅವರಿಗೆ ತೋರಿ ಸಿದ ಆತನ ಕೃತ್ಯಗಳನ್ನೂ ಆದ್ಭುತಗಳನ್ನೂ ಮರೆತು 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 ತಂದೆಗಳ ಮುಂದೆ ಐಗುಪ್ತ ದೇಶ ದಲ್ಲಿ, ಸೋನ್‌ ಬೈಲಿನಲ್ಲಿ ಆತನು ಅದ್ಭುತಗಳ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ತನು ಸಮುದ್ರವನ್ನು ವಿಭಾಗಿಸಿ ಅವರನ್ನು ದಾಟಿಸಿದನು; ನೀರನ್ನು ಕುಪ್ಪೆಯಾಗಿ ನಿಲ್ಲಿಸ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ಗಲಿನಲ್ಲಿ ಮೇಘದಿಂದ, ರಾತ್ರಿಯೆಲ್ಲಾ ಬೆಂಕಿಯ ಬೆಳಕಿನಿಂದ ಅವರನ್ನು ನ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ರಣ್ಯ ದಲ್ಲಿ ಆತನು ಬಂಡೆಗಳನ್ನು ಸೀಳಿ ಅವರಿಗೆ ಮಹಾ ಜಲಾಗಾಧಗಳ ಹಾಗೆ ನೀರು ಕುಡಿಯಲ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ಬಂಡೆಯೊಳಗಿಂದ ಹೊಳೆಗಳನ್ನು ಹೊರಗೆ ತಂದು ನದಿಗಳಂತೆ ನೀರನ್ನು ಹರಿಯ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ಅವರು ಇನ್ನೂ ಆತನಿಗೆ ವಿರೋಧವಾಗಿ ಪಾಪಮಾಡಿ ಅರಣ್ಯದಲ್ಲಿ ಮಹೋನ್ನತನಿಗೆ ಕೋಪ ವನ್ನೆಬ್ಬ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ದೇವರನ್ನು ತಮ್ಮ ಹೃದಯದಲ್ಲಿ ಶೋಧಿಸು ವವರಾಗಿ ತಮ್ಮ ದುರಾಶೆಗಳಿಗ್ಕೋಸ್ಕರ ಆಹಾರವನ್ನು ಕ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ೌದು, ಅವರು ದೇವರಿಗೆ ವಿರೋಧ ವಾಗಿ ಮಾತನಾಡಿ--ದೇವರು ಅರಣ್ಯದಲ್ಲಿ ಮೇಜನ್ನು ಸಿದ್ಧ ಮಾಡಬಲ್ಲನೋ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ಗೋ, ಆತನು ಬಂಡೆಯನ್ನು ಹೊಡೆಯಲಾಗಿ ನೀರು ಹೊರಟಿತು; ಹಳ್ಳಗಳು ಹರಿದವು; ರೊಟ್ಟಿಯನ್ನೂ ಕೊಡಬಲ್ಲನೋ? ತನ್ನ ಜನ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ಂಸವನ್ನು ಸಿದ್ಧ ಮಾಡುವನೋ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ದರಿಂದ ಕರ್ತನು ಇದನ್ನು ಕೇಳಿದಾಗ ಉಗ್ರನಾದನು; ಯಾಕೋಬನಲ್ಲಿ ಬೆಂಕಿ ಹೊತ್ತಿತ್ತು; ಇಸ್ರಾಯೇಲಿನ ಮೇಲೆ ಕೋಪವು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್ದ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ರು ದೇವರಲ್ಲಿ ನಂಬಿಕೆ ಇಡಲಿಲ್ಲ; ಆತನ ರಕ್ಷಣೆಯಲ್ಲಿ ಭರವಸವ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ಆತನು ಮೇಲಿರುವ ಮೇಘಗಳಿಗೆ ಆಜ್ಞಾಪಿಸಿ ಪರಲೋಕದ ಕದಗಳನ್ನು ತೆ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ಉಣ್ಣುವದಕ್ಕೆ ಮನ್ನವನ್ನು ಅವರ ಮೇಲೆ ಸುರಿಸಿ ಪರಲೋಕದ ಧಾನ್ಯವನ್ನು ಅವರಿಗೆ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ಮನುಷ್ಯನು ದೂತರ ಆಹಾರ ವನ್ನು ತಿಂದನು; ತೃಪ್ತಿಯಾಗುವಷ್ಟು ಆಹಾರವನ್ನು ಅವರಿಗೆ ಆತನು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ಮೂಡಣ ಗಾಳಿ ಯನ್ನು ಆಕಾಶದಲ್ಲಿ ಹುಟ್ಟಿಸಿ ತನ್ನ ಬಲದಿಂದ ದಕ್ಷಿಣ ಗಾಳಿಯನ್ನು ತ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ಧೂಳಿನಂತೆ ಮಾಂಸವನ್ನೂ ಸಮುದ್ರದ ಮರಳಿನಂತೆ ರೆಕ್ಕೆಯುಳ್ಳ ಪಕ್ಷಿಗಳನ್ನೂ ಅವರ ಮೇಲೆ ಸುರ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ರ ಮಧ್ಯದಲ್ಲಿಯೂ ಅವರ ನಿವಾಸಗಳ ಸುತ್ತಲೂ ಬೀಳ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ವರು ತಿಂದು ಬಹಳ ತೃಪ್ತಿಯಾದರು; ಅವರು ಆಶಿಸಿದ್ದನ್ನು ಆತನು ಅವರಿಗೆ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ವರು ತಮ್ಮ ಆಶೆಯನ್ನು ಬಿಡದೆ ಅವರ ಊಟವು ಇನ್ನೂ ಅವರ ಬಾಯಿಯಲ್ಲಿ ಇ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ದೇವರ ಕೋಪವು ಅವರ ಮೇಲೆ ಎದ್ದು ಅವರಲ್ಲಿ ಕೊಬ್ಬಿದವ ರನ್ನು ಕೊಂದುಹಾಕಿ ಇಸ್ರಾಯೇಲಿನ ಪ್ರಾಯಸ್ಥರನ್ನು ಹೊಡ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ಳ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ದೆಲ್ಲಾ ಆದಾಗ್ಯೂ ಅವರು ಇನ್ನೂ ಪಾಪಮಾಡಿ ಆತನ ಆದ್ಭುತಗಳನ್ನು ನಂಬ 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ಗ ಆತನು ಅವರ ದಿವಸಗಳನ್ನು ಉಸಿರಿ ನಂತೆಯೂ ಅವರ ವರುಷಗಳನ್ನು ಕಳವಳದಲ್ಲಿಯೂ ಮುಗ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ವರನ್ನು ಕೊಲ್ಲುವಾಗ ಅವರು ಆತನನ್ನು ಹುಡುಕಿ ತಿರುಗಿಕೊಂಡು ದೇವರನ್ನು ಹೊತ್ತಾರೆ ವಿಚಾರ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ದೇವರು ತಮ್ಮ ಬಂಡೆ ಎಂದೂ ಮಹೋನ್ನತ ನಾದ ದೇವರು ತಮ್ಮ ವಿಮೋಚಕನೆಂದೂ ಜ್ಞಾಪಕ ಮ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ದಾಗ್ಯೂ ತಮ್ಮ ಬಾಯಿಗಳಿಂದ ಆತನಿಗೆ ಮುಖಸ್ತುತಿ ಮಾಡಿ ತಮ್ಮ ನಾಲಿಗೆಯಿಂದ ಆತನಿಗೆ ಸುಳ್ಳ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ಅವರ ಹೃದಯವು ಆತನ ಸಂಗಡ ಇರಲಿಲ್ಲ ಅವರು ಆತನ ಒಡಂಬಡಿ ಕೆಯಲ್ಲೂ ಸ್ಥಿರವಾಗಿರಲಿ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ದಾಗ್ಯೂ ಆತನು ಅಂತಃಕರಣವುಳ್ಳವನಾಗಿ, ಅವರ ಅಕ್ರಮವನ್ನು ಕ್ಷಮಿಸಿ, ನಾಶಮಾಡದೆ ಹೌದು, ಆತನು ಅನೇಕ ಸಾರಿ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ಪವನ್ನು ತೋರಿಸದೆ ಕೋಪೋದ್ರೇಕವನ್ನೂ ಮಾಡಿ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ಅವರು ಕೇವಲ ಮನುಷ್ಯ ರೆಂದು, ಹಾರಿಹೋಗಿ ತಿರುಗಿಬಾರದ ಗಾಳಿಯಾಗಿ ದ್ದಾರೆಂದು ಆತನು ಜ್ಞಾಪಕಮಾಡ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ಎಷ್ಟೋ ಸಾರಿ ಅವರು ಅರಣ್ಯದಲ್ಲಿ ಆತನಿಗೆ ಕೋಪವನ್ನೆಬ್ಬಿಸಿದರು. ಕಾಡಿನಲ್ಲಿ ಆತನನ್ನು ದುಃಖ ಪ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ಹೌದು, ಅವರು ತಿರುಗಿಬಿದ್ದು ದೇವ ರನ್ನು ಪರೀಕ್ಷಿಸಿ ಇಸ್ರಾಯೇಲಿನ ಪರಿಶುದ್ಧನಿಗೆ ಮಿತಿ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ಆತನು ಅವರನ್ನು ವೈರಿಯಿಂದ ವಿಮೋಚಿಸಿದ್ದ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ಐಗುಪ್ತದಲ್ಲಿ ಆದ ಸೂಚಕ ಕಾರ್ಯಗಳನ್ನೂ ಸೋನ್‌ ಬೈಲಿನಲ್ಲಿ ನಡಿಸಿದ ಅದ್ಭುತ ಗಳನ್ನೂ ಮಾಡಿದ ದಿವಸವನ್ನೂ ಆತನ ಕೈ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ಜ್ಞಾಪಕಮಾಡಿ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ಅವರು ಕುಡಿ ಯಲಾರದ ಹಾಗೆ ಅವರ ನದಿಗಳನ್ನೂ ಹೊಳೆಗ ಳನ್ನೂ ಆತನು ರಕ್ತಕ್ಕೆ ಮಾರ್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ಅವರಲ್ಲಿ ವಿವಿಧ ಹುಳಗಳನ್ನು ಕಳುಹಿಸಿದನು, ಅವು ಅವರನ್ನು ತಿಂದು ಬಿಟ್ಟವು; ಕಪ್ಪೆಗಳನ್ನು ಸಹ ಕಳುಹಿಸಿದನು; ಅ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ನಾಶಮಾಡ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ಅವರ ಬೆಳೆ ಯನ್ನು ಕಂಬಳಿ ಹುಳಗಳಿಗೂ ವ್ಯವಸಾಯವನ್ನು ಮಿಡಿತೆಗಳಿಗೂ ಕೊ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ಅವರ ದ್ರಾಕ್ಷೇ ಬಳ್ಳಿಗ ಳನ್ನು ಕಲ್ಮಳೆಯಿಂದಲೂ ಆಲದ ಮರಗಳನ್ನು ಮಂಜಿ ನಿಂದಲೂ ನಾಶ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ಅವರ ದನಗಳನ್ನು ಕಲ್ಮ ಳೆಗೂ ಮಂದೆಗಳನ್ನು ಸಿಡಿಲಿಗೂ ಒಪ್ಪಿಸ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ಉಪದ್ರಪಡಿಸುವ ದೂತರನ್ನೋ ಎಂಬಂತೆ ತನ್ನ ಕೋಪದ ಉರಿಯನ್ನು ಉಗ್ರ, ರೋಷ, ಇಕ್ಕಟ್ಟುಗಳನ್ನು ಅವರ ಮೇಲೆ ಸು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2026-10-21T07:52:53Z</dcterms:created>
  <dcterms:modified xsi:type="dcterms:W3CDTF">2026-10-21T07:52:53Z</dcterms:modified>
  <dc:title>ಕೀರ್ತನೆಗಳು : 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