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தேனிலும் மதுரம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 சொல்ல இனிக்குத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ோனாய் எங்கள் தெய்வ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பூனி நல்ல போத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ஷடாய் சர்வ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ரோயி என்னைக் காண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யே ஏ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உமக்கு ஆராதனை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ரே பாத்திரரே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க்கு பாத்திர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 எலியோன் உன்ன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ானூவேல் கூட இரு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சியா எங்கள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வாய் எனக்குள் வாழ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யுமாவ் தூய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ஷெக்கீனா தேவ மகிம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ளாரே எங்கள் பாரக்பீட்டரஸ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ின் தேற்றவாள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2026-09-16T22:08:13Z</dcterms:created>
  <dcterms:modified xsi:type="dcterms:W3CDTF">2026-09-16T22:08:13Z</dcterms:modified>
  <dc:title>துதிப் பாடல்கள் : 670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