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said unto my Lord, Sit you at my right hand, until I make yours enemies your footstoo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said unto my Lord, Sit you at my right hand, until I make yours enemies your footstoo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shall send the rod of your strength out of Zion: rule you in the midst of yours enemi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shall send the rod of your strength out of Zion: rule you in the midst of yours enem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people shall be willing in the day of your power, in the beauties of holiness from the womb of the morning: you have the dew of your yo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people shall be willing in the day of your power, in the beauties of holiness from the womb of the morning: you have the dew of your yo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people shall be willing in the day of your power, in the beauties of holiness from the womb of the morning: you have the dew of your you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has sworn, and will not repent, You are a priest for ever after the order of Melchizedek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has sworn, and will not repent, You are a priest for ever after the order of Melchizedek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at your right hand shall strike through kings in the day of his wra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shall judge among the heathen, he shall fill the places with the dead bodies; he shall wound the heads over many countri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shall judge among the heathen, he shall fill the places with the dead bodies; he shall wound the heads over many countri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drink of the brook in the way: therefore shall he lift up the he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என்னுடைய வலதுபாரிசத்தில் உட்கார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ளுகை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வர்களாயிருப்பார்கள்; விடியற்காலத்துக் கர்ப்பத்தில் பிறக்கும் பனிக்குச் சமானமாய் உம்முடைய யெளவ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ம் உமக்குப் பிற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ார், மனம் மாறாமலும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ங்களின்மேல் தலைவர்களாகிறவர்களை நொறுக்கி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ழியிலே அவர் நதியில் குடிப்பார், ஆகையால் அவர் தமது தலையை எட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2026-11-01T19:00:36Z</dcterms:created>
  <dcterms:modified xsi:type="dcterms:W3CDTF">2026-11-01T19:00:36Z</dcterms:modified>
  <dc:title>சங்கீதம்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