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said unto my Lord, Sit you at my right hand, until I make yours enemies your footstool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said unto my Lord, Sit you at my right hand, until I make yours enemies your footstool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shall send the rod of your strength out of Zion: rule you in the midst of yours enemie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shall send the rod of your strength out of Zion: rule you in the midst of yours enemie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r people shall be willing in the day of your power, in the beauties of holiness from the womb of the morning: you have the dew of your yout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r people shall be willing in the day of your power, in the beauties of holiness from the womb of the morning: you have the dew of your yout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r people shall be willing in the day of your power, in the beauties of holiness from the womb of the morning: you have the dew of your yout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LORD has sworn, and will not repent, You are a priest for ever after the order of Melchizedek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LORD has sworn, and will not repent, You are a priest for ever after the order of Melchizedek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Lord at your right hand shall strike through kings in the day of his wrat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shall judge among the heathen, he shall fill the places with the dead bodies; he shall wound the heads over many countrie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shall judge among the heathen, he shall fill the places with the dead bodies; he shall wound the heads over many countri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shall drink of the brook in the way: therefore shall he lift up the hea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ஆண்டவரை நோக்கி: நான் உம்முடைய சத்துருக்களை உமக்கு பாதபடியாக்கிப் போடும்வரை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ர் என்னுடைய வலதுபாரிசத்தில் உட்காரு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யோனிலிருந்து உமது வல்லமையின் செங்கோலை அனுப்புவார்; நீர் உம்முடைய சத்துருக்களின் நட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ளுகை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பராக்கிரமத்தின் நாளிலே உம்முடைய ஜனங்கள் மனப்பூர்வமும் பரிசுத்த அலங்கார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ள்ளவர்களாயிருப்பார்கள்; விடியற்காலத்துக் கர்ப்பத்தில் பிறக்கும் பனிக்குச் சமானமாய் உம்முடைய யெளவ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ம் உமக்குப் பிற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மெல்கிசேதேக்கின் முறைமையின்படி என்றென்றைக்கும் ஆசாரியராயிருக்கிறீர் என்று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ையிட்டார், மனம் மாறாமலுமிரு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வலது பாரிசத்திலிருக்கிற ஆண்டவர், தமது கோபத்தின் நாளிலே ராஜாக்களை வெட்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ஜாதிகளுக்குள் நியாயந்தீர்ப்பார்; எல்லா இடங்களையும் பிரேதங்களால் நிரப்புவார்; விஸ்தார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சங்களின்மேல் தலைவர்களாகிறவர்களை நொறுக்கிப்போ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ழியிலே அவர் நதியில் குடிப்பார், ஆகையால் அவர் தமது தலையை எடு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2026-09-17T05:42:46Z</dcterms:created>
  <dcterms:modified xsi:type="dcterms:W3CDTF">2026-09-17T05:42:46Z</dcterms:modified>
  <dc:title>சங்கீதம் : 110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