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ினித்தம், பவுலாகிய நான் புறஜாதியாராயிருக்கிற உங்கள்பொருட்டுக் கிறிஸ்து இயேசுவினிமித்தம் கட்டுண்டவனாயிர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ாக எனக்கு அளிக்கப்பட்டிருக்கிற தெய்வகிருபைக்குரிய நியமமுமின்னதென்று கேட்டிருப்பீர்களே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ென்னவெனில் புறஜாதிகள் சுவிசேஷத்தினாலே உடன் சுதந்தரருமாய், ஒரே சரீரத்திற்குள்ளானவர்களுமாய், கிறிஸ்துவுக்குள் அவர் பண்ணின வாக்குத்தத்தத்துக்கு உடன்பங்காளிகளுமாயிருக்கிறார்களென்கிற இந்த இரகசியத்தை அவர் எனக்கு வெளிப்படுத்தி அறிவி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ென்னவெனில் புறஜாதிகள் சுவிசேஷத்தினாலே உடன் சுதந்தரருமாய், ஒரே சரீரத்திற்குள்ளானவர்களுமாய், கிறிஸ்துவுக்குள் அவர் பண்ணின வாக்குத்தத்தத்துக்கு உடன்பங்காளிகளுமாயிருக்கிறார்களென்கிற இந்த இரகசியத்தை அவர் எனக்கு வெளிப்படுத்தி அறிவித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ைக்குறித்து நான் முன்னமே சுருக்கமாய் எழுதியிர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ைக்குறித்து நான் முன்னமே சுருக்கமாய் எழுதிய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ை நீங்கள் வாசிக்கையில் கிறிஸ்துவின் இரகசியத்தைக்குறித்து எனக்கு உண்டாயிருக்கிற அறிவை அறிந்துகொள்ளலாம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ை நீங்கள் வாசிக்கையில் கிறிஸ்துவின் இரகசியத்தைக்குறித்து எனக்கு உண்டாயிருக்கிற அறிவை அறிந்துகொள்ளலாம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இரகசியம் இப்பொழுது அவருடைய பரிசுத்த அப்போஸ்தலருக்கும் தீர்க்கதரிசிகளுக்கும் ஆவியானவராலே வெளிப்படுத்தப்பட்டிருக்கிறதுபோல, முற்காலங்களில் மனுபுத்திரருக்கு அறிவிக்கப்பட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இரகசியம் இப்பொழுது அவருடைய பரிசுத்த அப்போஸ்தலருக்கும் தீர்க்கதரிசிகளுக்கும் ஆவியானவராலே வெளிப்படுத்தப்பட்டிருக்கிறதுபோல, முற்காலங்களில் மனுபுத்திரருக்கு அறிவிக்கப்பட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பலத்த சத்துவத்தால் எனக்கு அளிக்கப்பட்ட வரமாகிய அவருடைய கிருபையினாலே இந்தச் சுவிசேஷத்துக்கு ஊழியக்காரனான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பலத்த சத்துவத்தால் எனக்கு அளிக்கப்பட்ட வரமாகிய அவருடைய கிருபையினாலே இந்தச் சுவிசேஷத்துக்கு ஊழியக்காரனா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சுத்தவான்களெல்லாரிலும் சிறியவனாகிய நான் கிறிஸ்துவினுடைய அளவற்ற ஐசுவரியத்தைப் புறஜாதிகளிடத்தில் சுவிசேஷமாய் அறிவிக்கிறதற்காக இந்தக் கிருபை எனக்கு அளிக்கப்பட்ட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நம்முடைய கர்த்தராகிய கிறிஸ்து இயேசுவுக்குள் கொண்டிருந்த அநாதி தீர்மானத்தின்படியே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நம்முடைய கர்த்தராகிய கிறிஸ்து இயேசுவுக்குள் கொண்டிருந்த அநாதி தீர்மானத்தின்படியே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னதங்களிலுள்ள துரைத்தனங்களுக்கும் அதிகாரங்களுக்கும் அவருடைய அநந்த ஞானமானது சபையின்மூலமாய் இப்பொழுது தெரியவரும்பொருட்டாக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யேசுகிறிஸ்துவைக்கொண்டு எல்லாவற்றையும் சிருஷ்டித்த தேவனுக்குள்ளே ஆதிகாலங்கள் முதல் மறைந்திருந்த இரகசியத்தினுடைய ஐக்கியம் இன்னதென்று, எல்லாருக்கும் வெளிப்படையாகக் காண்பிக்கிறதற்கு, இந்தக்கிருபை எனக்கு அளிக்கப்பட்ட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யேசுகிறிஸ்துவைக்கொண்டு எல்லாவற்றையும் சிருஷ்டித்த தேவனுக்குள்ளே ஆதிகாலங்கள் முதல் மறைந்திருந்த இரகசியத்தினுடைய ஐக்கியம் இன்னதென்று, எல்லாருக்கும் வெளிப்படையாகக் காண்பிக்கிறதற்கு, இந்தக்கிருபை எனக்கு அளிக்கப்பட்ட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ைப் பற்றும் விசுவாசத்தால் அவருக்குள் நமக்குத் தைரியமும் திடநம்பிக்கையோடே அவரிடத்தில் சேரும் சிலாக்கியமும் உண்ட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உங்கள்நிமித்தம் நான் அநுபவிக்கிற உபத்திரவங்களினால் நீங்கள் சோர்ந்துபோகாதிருக்க வேண்டிக்கொள்ளுகிறேன்; அவைகள் உங்களுக்கு மகிமையாயிருக்கிறத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உங்கள்நிமித்தம் நான் அநுபவிக்கிற உபத்திரவங்களினால் நீங்கள் சோர்ந்துபோகாதிருக்க வேண்டிக்கொள்ளுகிறேன்; அவைகள் உங்களுக்கு மகிமையாயிருக்கிறத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ினிமித்தம் நான் பரலோகத்திலும் பூலோகத்திலுமுள்ள முழுக்குடும்பத்துக்கும் நாமகாரணராகிய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ம்முடைய கர்த்தராயிருக்கிற இயேசுகிறிஸ்துவினுடைய பிதாவை நோக்கி முழங்கால்படியிட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அவருடைய ஆவியினாலே உள்ளான மனுஷனில் வல்லமையாய்ப் பலப்படவ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அவருடைய ஆவியினாலே உள்ளான மனுஷனில் வல்லமையாய்ப் பலப்படவ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சுவாசத்தினாலே கிறிஸ்து உங்கள் இருதயங்களில் வாசமாயிருக்கவும், நீங்கள் அன்பிலே வேரூன்றி, நிலைபெற்றவர்களாக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சுவாசத்தினாலே கிறிஸ்து உங்கள் இருதயங்களில் வாசமாயிருக்கவும், நீங்கள் அன்பிலே வேரூன்றி, நிலைபெற்றவர்களாக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கல பரிசுத்தவான்களோடுங்கூடக் கிறிஸ்துவினுடைய அன்பின் அகலமும், நீளமும், ஆழமும், உயரமும் இன்னதென்று உணர்ந்து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றிவுக்கெட்டாத அந்த அன்பை அறிந்துகொள்ள வல்லவர்களாகவும், தேவனுடைய சகல பரிபூரணத்தாலும் நிறையப்படவும், அவர் தமது மகிமையினுடைய ஐசுவரியத்தின்படியே, உங்களுக்கு அநுக்கிரகம் பண்ணவேண்டுமென்று வேண்டிக்கொள்ள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றிவுக்கெட்டாத அந்த அன்பை அறிந்துகொள்ள வல்லவர்களாகவும், தேவனுடைய சகல பரிபூரணத்தாலும் நிறையப்படவும், அவர் தமது மகிமையினுடைய ஐசுவரியத்தின்படியே, உங்களுக்கு அநுக்கிரகம் பண்ணவேண்டுமென்று வேண்டிக்கொள்ள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ம் வேண்டிக்கொள்ளுகிறதற்கும் நினைக்கிறதற்கும் மிகவும் அதிகமாய் நமக்குள்ளே கிரியைசெய்கிற வல்லமையின்படியே, நமக்குச் செய்ய வல்லவராகிய அவருக்க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ம் வேண்டிக்கொள்ளுகிறதற்கும் நினைக்கிறதற்கும் மிகவும் அதிகமாய் நமக்குள்ளே கிரியைசெய்கிற வல்லமையின்படியே, நமக்குச் செய்ய வல்லவராகிய அவருக்க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பையிலே கிறிஸ்து இயேசுவின் மூலமாய்த் தலைமுறை தலைமுறைக்கும் சதாகாலங்களிலும் மகிமை உண்டாவ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തുനിമിത്തം പൌലൊസ് എന്ന ഞാൻ ജാതികളായ നിങ്ങൾക്കു വേണ്ടി ക്രിസ്തുയേശുവിന്റെ ബദ്ധന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ങ്ങൾക്കായി എനിക്കു ലഭിച്ച ദൈവകൃപയുടെ വ്യവസ്ഥയെക്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ൻ മീതെ ചുരുക്കത്തിൽ എഴുതിയതുപോലെ വെളിപ്പാടിനാൽ എനിക്കു ഒരു മർമ്മം അറിയായ്‍വന്നു എന്നു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ിട്ടുണ്ട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ങ്ങൾ അതുവായിച്ചാൽ ക്രിസ്തുവിനെ സംബന്ധിച്ചുള്ള മർമ്മത്തിൽ എനിക്കുള്ള ബോധം നി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്രഹിക്ക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ആ മർമ്മം ഇപ്പോൾ അവന്റെ വിശുദ്ധ അപ്പൊസ്തലന്മാർക്കും പ്രവാചകന്മാർക്കും ആത്മാവി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്പെട്ടതുപോലെ പൂർവ്വകാലങ്ങളിൽ മനുഷ്യർക്കു അറിയായ്‍വന്നിര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ോ ജാതികൾ സുവിശേഷത്താൽ ക്രിസ്തുയേശുവിൽ കൂട്ടവകാശികളും ഏകശരീരസ്ഥരും വാഗ്ദത്തത്തിൽ പങ്കാളി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േണം എന്നുള്ളത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ആ സുവിശേഷത്തിന്നു ഞാൻ അവന്റെ ശക്തിയുടെ വ്യാപാരപ്രകാരം എനിക്കു ലഭിച്ച ദൈവത്തിന്റെ കൃപാദാനത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ശ്രൂഷക്കാരന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സകല വിശുദ്ധന്മാരിലും ഏറ്റവും ചെറിയവനായ എനിക്കു ജാതികളോടു ക്രിസ്തുവിന്റെ അപ്രമേയധനത്തെക്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്രസംഗിപ്പാനും സകലവും സൃഷ്ടിച്ച ദൈവത്തിൽ അനാദികാലം മുതൽ മറഞ്ഞുകിടന്ന മർമ്മത്തിന്റെ വ്യവസ്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ന്നതെന്നു എല്ലാവർക്കും പ്രകാശിപ്പിപ്പാനുമായി ഈ കൃപ നല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ങ്ങനെ ഇപ്പോൾ സ്വർഗ്ഗത്തിൽ വാഴ്ചകൾക്കും അധികാരങ്ങൾക്കും ദൈവത്തിന്റെ ബഹുവിധമായ ജ്ഞാന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ൻ നമ്മുടെ കർത്താവായ യേശുക്രിസ്തുവിൽ നിവർത്തിച്ച അനാദിനിർണ്ണയ പ്രകാരം സഭമുഖാന്ത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ായ്‍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നിൽ ആശ്രയിച്ചിട്ടു അവങ്കലുള്ള വിശ്വാസത്താൽ നമുക്കു ധൈര്യവും പ്രവേശനവു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ുകൊണ്ടു ഞാൻ നിങ്ങൾക്കുവേണ്ടി സഹിക്കുന്ന കഷ്ടങ്ങൾ നിങ്ങളുടെ മഹത്വമാകയാൽ അവ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ധൈര്യപ്പെട്ടുപോകരുതു എന്നു ഞാൻ അപേക്ഷ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ുനിമിത്തം ഞാൻ സ്വർഗ്ഗത്തിലും ഭൂമിയിലുമുള്ള സകല കുടുംബ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േർ വരുവാൻ കാരണമായ പിതാവിന്റെ സന്നിധിയിൽ മുട്ടുകു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ൻ തന്റെ മഹത്വത്തിന്റെ ധനത്തിന്നു ഒത്തവണ്ണം അവന്റെ ആത്മാവിനാൽ നിങ്ങൾ അകത്തെ മനുഷ്യ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ബന്ധിച്ചു ശക്തിയോടെ ബലപ്പെടേണ്ട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ക്രിസ്തു വിശ്വാസത്താൽ നിങ്ങളുടെ ഹൃദയങ്ങളിൽ വസിക്കേണ്ടതിന്നും വരം നല്കേണം എന്നും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നേഹത്തിൽ വേരൂന്നി അടിസ്ഥാനപ്പെട്ടവര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വീതിയും നീളവും ഉയരവും ആഴവും എന്തു എന്നു സകല വിശുദ്ധന്മാരോടുംകൂടെ ഗ്രഹ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പരിജ്ഞാനത്തെ കവിയുന്ന ക്രിസ്തുവിൻ സ്നേഹത്തെ അറിവാനും പ്രാപ്തരാകയും ദൈവത്തിന്റെ എല്ലാ നിറവിനേ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റഞ്ഞുവരികയും വേണം എന്നും പ്രാർത്ഥ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ന്നാൽ നാം ചോദിക്കുന്നതിലും നിനെക്കുന്നതിലും അത്യന്തം പരമായി ചെയ്‍വാൻ നമ്മിൽ വ്യാപ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ക്തിയാൽ കഴിയുന്ന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സഭയിലും ക്രിസ്തുയേശുവിലും എന്നേക്കും തലമുറതലമുറയായും മഹത്വം ഉണ്ടാകട്ടെ ആമേ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2026-10-20T09:16:10Z</dcterms:created>
  <dcterms:modified xsi:type="dcterms:W3CDTF">2026-10-20T09:16:10Z</dcterms:modified>
  <dc:title>എഫെസ്യർ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