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we know that if our earthly house of this tabernacle were dissolved, we have a building of God, an house not made with hands, eternal in the heave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we know that if our earthly house of this tabernacle were dissolved, we have a building of God, an house not made with hands, eternal in the heave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n this we groan, earnestly desiring to be clothed upon with our house which is from heav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n this we groan, earnestly desiring to be clothed upon with our house which is from heav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so be that being clothed we shall not be found nak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that are in this tabernacle do groan, being burdened: not for that we would be unclothed, but clothed upon, that mortality might be swallowed up of lif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that are in this tabernacle do groan, being burdened: not for that we would be unclothed, but clothed upon, that mortality might be swallowed up of lif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that are in this tabernacle do groan, being burdened: not for that we would be unclothed, but clothed upon, that mortality might be swallowed up of lif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he that has wrought us for the very same thing is God, who also has given unto us the earn of the Spir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we are always confident, knowing that, whilst we are at home in the body, we are absent from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e walk by faith, not by si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e walk by faith, not by sigh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e are confident, I say, and willing rather to be absent from the body, and to be present with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e are confident, I say, and willing rather to be absent from the body, and to be present with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we labour, that, whether present or absent, we may be accepted of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we labour, that, whether present or absent, we may be accepted of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must all appear before the judgment seat of Christ; that every one may receive the things done in his body, according to that he has done, whether it be good or b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must all appear before the judgment seat of Christ; that every one may receive the things done in his body, according to that he has done, whether it be good or b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Knowing therefore the terror of the Lord, we persuade men; but we are made manifest unto God; and I trust also are made manifest in your conscienc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Knowing therefore the terror of the Lord, we persuade men; but we are made manifest unto God; and I trust also are made manifest in your conscienc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commend not ourselves again unto you, but give you occasion to glory on our behalf, that all of you may have somewhat to answer them which glory in appearance, and not in hear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commend not ourselves again unto you, but give you occasion to glory on our behalf, that all of you may have somewhat to answer them which glory in appearance, and not in hear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e commend not ourselves again unto you, but give you occasion to glory on our behalf, that all of you may have somewhat to answer them which glory in appearance, and not in hear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hether we be beside ourselves, it is to God: or whether we be sober, it is for your ca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hether we be beside ourselves, it is to God: or whether we be sober, it is for your cau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love of Christ constrains us; because we thus judge, that if one died for all, then were all d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love of Christ constrains us; because we thus judge, that if one died for all, then were all de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at he died for all, that they which live should not henceforth live unto themselves, but unto him which died for them, and rose aga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at he died for all, that they which live should not henceforth live unto themselves, but unto him which died for them, and rose agai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refore henceforth know we no man after the flesh: yea, though we have known Christ after the flesh, yet now henceforth know we him no mo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refore henceforth know we no man after the flesh: yea, though we have known Christ after the flesh, yet now henceforth know we him no mo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if any man be in Christ, he is a new creature: old things are passed away; behold, all things are become new.]]></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if any man be in Christ, he is a new creature: old things are passed away; behold, all things are become new.]]></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ings are of God, who has reconciled us to himself by Jesus Christ, and has given to us the ministry of reconciliat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ings are of God, who has reconciled us to himself by Jesus Christ, and has given to us the ministry of reconciliat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o know, that God was in Christ, reconciling the world unto himself, not imputing their trespasses unto them; and has committed unto us the word of reconcilia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o know, that God was in Christ, reconciling the world unto himself, not imputing their trespasses unto them; and has committed unto us the word of reconcilia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n we are ambassadors for Christ, as though God did plead to you by us: we pray you in Christ's position, be all of you reconciled to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n we are ambassadors for Christ, as though God did plead to you by us: we pray you in Christ's position, be all of you reconciled to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n we are ambassadors for Christ, as though God did plead to you by us: we pray you in Christ's position, be all of you reconciled to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he has made him to be sin for us, who knew no sin; that we might be made the righteousness of God in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மிக்குரிய கூடாரமாகிய நம்முடைய வீடு அழிந்துபோனாலும், தேவனால் கட்டப்பட்ட கைவேலையல்லாத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 பரலோகத்திலே நமக்கு உண்டென்று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னெனில், இந்தக் கூடாரத்திலே நாம் தவித்து, நம்முடைய பரம வாசஸ்தலத்தைத் தரித்துக்கொள்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யுள்ள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ரித்துக்கொண்டவர்களானால், நிர்வாணிகளாய்க் காணப்பட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க் கூடாரத்திலிருக்கிற நாம் பாரஞ்சுமந்து தவிக்கிறோம்; இந்தப் போர்வையைக் களைந்துபோட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மல், மரணமானது ஜீவனாலே விழுங்கப்படுவதற்காகப் போர்வை தரித்தவர்களாயிருக்க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ற்கு நம்மை ஆயத்தப்படுத்துகிறவர் தேவனே; ஆவியென்னும் அச்சாரத்தை நமக்குத் தந்தவரு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ம் தரிசித்து நடவாமல், விசுவாசித்து நட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த் தேகத்தில் குடியிருக்கையில் கர்த்தரிடத்தில் குடியிராதவர்களாயிருக்கிறோமென்று அறி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ழுதும் தைரியமா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ம் தைரியமாகவேயிருந்து, இந்தத்தேகத்தை விட்டுக் குடிபோகவும் கர்த்தரிடத்தில் குடியிரு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 விரும்பு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மித்தமே நாம் சரீரத்தில் குடியிருந்தாலும் குடியிராமற்போனாலும் அவ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வர்களாயிருக்க நா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னென்றால், சரீரத்தில் அவனவன் செய்த நன்மைக்காவது தீமைக்காவது தக்க பலனை அடையு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ல்லாரும் கிறிஸ்துவின் நியாயாசனத்திற்கு முன்பாக வெளி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கர்த்தருக்கு பயப்படத்தக்கதென்று அறிந்து, மனுஷருக்குப் புத்திசொல்லுகிறோம்; தே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வெளியரங்கமாயிருக்கிறோம்; உங்கள் மனச்சாட்சிக்கும் வெளியரங்கமாயிருக்கிறோம் என்று ந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னாலே நாங்கள் உங்களுக்கு முன்பாக எங்களை மறுபடியும் மெச்சிக்கொள்ளாமல் இருதயத்தில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வேஷத்தில் மேன்மைபாராட்டுகிறவர்களுக்கு எதிரே எங்களைக் குறித்து நீங்கள் மேன்மைபாராட்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ண்டாக்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பைத்தியங்கொண்டவர்களென்றால் தேவனுக்காக அப்படியிருக்கும்; தெளிந்தபுத்தியுள்ளவர்களெ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அப்ப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றிஸ்துவினுடைய அன்பு எங்களை நெருக்கி ஏவுகிறது; ஏனென்றால், எல்லாருக்காகவும் ஒருவரே ம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மரித்தா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ழைத்திருக்கிறவர்கள் இனித் தங்களுக்கென்று பிழைத்திராமல், தங்களுக்காக மரித்து எழுந்தவருக்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திருக்கும்படி, அவர் எல்லாருக்காகவும் மரித்தாரென்றும் நிதானி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துமுதற்கொண்டு, நாங்கள் ஒருவனையும் மாம்சத்தின்படி அறியோம்; நாங்கள் கிறிஸ்து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ன்படி அறிந்திருந்தாலும், இனி ஒருபோதும் அவரை மாம்சத்தின்படி அ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டியிருக்க, ஒருவன் கிறிஸ்துவுக்குள்ளிருந்தால் புதுச்சிருஷ்டியாயிருக்கிறான்; பழை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ந்துபோயின, எல்லாம் பு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யெல்லாம் தேவனாலே உண்டாயிருக்கிறது; அவர் இயேசுகிறிஸ்துவைக்கொண்டு நம்மைத் தம்மோடே ஒப்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ரவாக்குதலின் ஊழியத்தை எங்களுக்கு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ன்னவெனில், தேவன் உலகத்தாருடைய பாவங்களை எண்ணாமல், கிறிஸ்துவுக்குள் அவர்களைத் 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ரவாக்கி, ஒப்புரவாக்குதலின் உபதேசத்தை எங்களிடத்தில் ஒப்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னபடியினாலே, தேவனானவர் எங்களைக்கொண்டு புத்திசொல்லுகிறதுபோல, நாங்கள் கிறிஸ்து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பதிகளாயிருந்து, தேவனோடே ஒப்புரவாகுங்கள் என்று, கிறிஸ்துவினிமித்த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ம் அவருக்குள் தேவனுடைய நீதியாகும்படிக்கு, பாவம் அறியாத அவரை நமக்காகப் பாவ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5]]></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2026-11-02T06:42:23Z</dcterms:created>
  <dcterms:modified xsi:type="dcterms:W3CDTF">2026-11-02T06:42:23Z</dcterms:modified>
  <dc:title>2 கொரிந்தியர்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