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என் வாயைத் திறந்தேன்; அப்பொழுது அவர் அந்தச் சுருளை எனக்குப் புசிக்கக்கொடுத்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 வார்த்தைகளைக் கொண்டு அவர்களோடே பேச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 கெட்டியாக்க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 செவிகளாலே கேட்டு, உன் இருதயத்தில் ஏற்றுக்கொண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ுநாள் முடிந்த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னுபுத்திரனே, உன்மேல் கயிறுகளைப்போட்டு, அவைகளால் உன்னைக் கட்டப்போகிறார்கள்; ஆகையால் நீ அவர்களுக்குள்ளே போகவேண்டாம்.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ે કહ્યું, “હે મનુષ્યના પુત્ર, તારી સામે છે તે ખાઇ, જા, આ ઓળિયું ખાઇ જા, અને પછી ઇસ્રાએલીઓ આગ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ને કહી સંભળ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મેં મારું મુખ ઉઘાડ્યું અને તેમણે મને ઓળિયું ખાવા માટે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તેમણે મને કહ્યું, “હે મનુષ્યના પુત્ર, હું તને આપું છું તે ઓળિયું ખાઇ જા અને તારું પેટ ભર.”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ખાધું અને મને તે મધ જેવું મીઠું 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તેમણે મને કહ્યું, “હે મનુષ્યના પુત્ર, ઇસ્રાએલીઓ પાસે જઇને હું તને કહું તે તેઓને ક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તને દૂરના દેશમાં રહેતી અને તું ન સમજી શકે તેવી અજાણી ભાષા બોલતી વિદેશી પ્રજા પાસે નથી મોકલ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ઇસ્રાએલી પ્રજા પાસે મોક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તને કોઇ અજાણી કે અઘરી ભાષા બોલનાર પ્રજા પાસે નથી મોકલતો. જો હું તને તેઓની પાસે મોકલું તો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ૂર તારો સંદેશો સાંભ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ઇસ્રાએલીઓ તારી વાત નહિ સાંભળે, કારણ, તેઓ મારી વાત સાંભળવા પણ તૈયાર નથી. તેઓ બધા એવા કઠો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ઠી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હું પણ તને એમના જેટલો જ કઠોર અને હઠીલો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તને કાળમીઠ પથ્થર જેવો, અરે! વજ્ર જેવો કઠણ બનાવીશ. માટે તું એ બંડખોરોથી બીશ નહિ, ગભરાઇ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દેવે મને કહ્યું, “હે મનુષ્યના પુત્ર, હું તને જે કહું તે ધ્યાનથી સાંભળ અને બરાબર યાદ રાખી લ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બંદીવાસમાં ગયેલા તારા લોકો પાસે જઇને તેઓને કહે: ‘યહોવા મારા માલિક આ પ્રમાણે કહે છે!’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ે કે ન સાંભળ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આત્માએ મને ઉપર ઊંચકી લીધો અને મેં મારી પાછળ પ્રચંડ અવાજ સાંભળ્યો: “યહોવાના ગૌરવને ધન્ય 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ેં હવામાં પ્રાણીઓની પાંખો એકબીજા સાથે અથડાવાનો મોટો અવાજ સાંભળ્યો, અને, તેમની પાછળ પૈડાં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ડગડાટ પણ સંભળા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આત્મા મને ઉપાડી ગયો અને હું દુ:ખી થઇને ક્રોધ અનુભવતો સાથે ગયો. પરંતુ યહોવાનો હાથ પ્રબળ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પ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યારે યહોવાનો હાથ મારી પર એ જગ્યાએ આવ્યો અને તેણે મને કહ્યું, “ઊઠ, બહાર ખીણમાં જા, ત્યાં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સાથે વાત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તેલ- આબીબકબારનદીને કાંઠે વસતા દેશવટો ભોગવનારાઓ પાસે પહોંચી ગયો અને સાત દિવસ સુધી તેમન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બ્ધ બની બેસી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થી હું ઊઠીને મેદાનમાં ગયો અને ત્યાં મને કબાર નદી પર થયા હતાં તેવા યહોવાના ગૌરવનાં દર્શન થય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સાષ્ટાંગ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સાત દિવસો પૂરા થયા પછી મને આ પ્રમાણે યહોવાની વાણી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દેવનો આત્મા મારી પાસે આવ્યો અને મને ઉભો કર્યો અને તેણે મને કહ્યું, “ઘરે જઇને પોતાને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ની અંદર બંધ કરી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હે મનુષ્યના પુત્ર, મેં તને ઇસ્રાએલ પર ચોકીદાર તરીકે નીમ્યો છે; જ્યારે હું મારા લોકો માટે ચેતવ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ું ત્યારે તે તરત જ તેઓને જણાવ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ે મનુષ્યના પુત્ર, તને દોરડાં વડે બાંધવામાં આવશે, જેથી તું લોકોમાં જઇ ન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કોઇ દુષ્ટ માણસને મોતની સજા કરું અને તું જો તેને ચેતવે નહિ કે, ‘તું તારો દુષ્ટ વ્યવહાર છ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 નહિ તો મરી જઇશ;’ તે તો તેના પાપે મરશે પણ તેના મૃત્યુ માટે હું તને જવાબદાર લે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પણ જો તું તે દુષ્ટ માણસને ચેતવે અને તે પોતાનો દુષ્ટ વ્યવહાર ન છોડે તો, તે પોતાના પાપે મરશે,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ો જીવ બચ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હું તારી જીભને તારા તાળવે ચોંટાડી દઇશ. જેથી તું મૂંગો બની જશે અને તેઓને ઠપકો આપી શકશે નહ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ો બળવાખોરોની જમા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વળી, જો કોઇ નીતિવાન માણસ ચલિત થઇને ભૂંડું કાર્ય કરે અને તેના પરિણામ વિષે તું તેમને ચેતવણી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તો યહોવા તેનો નાશ કરશે. તેણે અગાઉ કરેલા સારા કાર્યો તેને સહાયરૂપ થશે નહિ, તે પોતાનાં પાપ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. પરંતુ તેના મૃત્યુ માટે હું તને જવાબદાર ગણીશ અને તને શિક્ષ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મારે તને કઇંક કહેવું હશે ત્યારે હું તને ફરી બોલતો કરીશ, અને તું તેમને કહેજે કે, ‘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ા પ્રભુ આ પ્રમાણે કહે છે.’ જેને સાંભળવું હોય તે સાંભળે, ન સાંભળવું હોય તે ન સાંભળે, એ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વાખોરોની જમા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પણ જો તું કોઇ સારા માણસને પાપ ન કરવાને ચેતવે અને તે પાપ ન કરે તો તે તારી ચેતવણીને લીધે જીવ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, એટલું જ નહિ, તારો જીવ પણ બચ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2026-10-21T10:23:50Z</dcterms:created>
  <dcterms:modified xsi:type="dcterms:W3CDTF">2026-10-21T10:23:50Z</dcterms:modified>
  <dc:title>એઝેકિયેલ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