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ொய்யாணையிட்டுச் சம்பாதித்த பொருளையும் திரும்பக்கொடுக்கக் கடவன்; அந்த முதலைக்கொடுக்கிறதும் அல்லாமல், அதினோடு ஐந்தில் ஒரு பங்கு அதிகமாகவும் கூட்டி, அதைத் தான் குற்றநிவாரணபலியை இடும் நாளில், அதற்குரியவனுக்குக் கொடுத்துவிட்ட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ொய்யாணையிட்டுச் சம்பாதித்த பொருளையும் திரும்பக்கொடுக்கக் கடவன்; அந்த முதலைக்கொடுக்கிறதும் அல்லாமல், அதினோடு ஐந்தில் ஒரு பங்கு அதிகமாகவும் கூட்டி, அதைத் தான் குற்றநிவாரணபலியை இடும் நாளில், அதற்குரியவனுக்குக் கொடுத்துவி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ற்றநிவாரணபலியாக, உன் மதிப்புக்குச் சரியான பழுதற்ற ஆட்டுக்கடாவை கர்த்தருக்குச் செலுத்தும்படி, அதை ஆசாரியனிடத்தில் குற்றநிவாரணபலியாகக் கொண்டுவருவான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ற்றநிவாரணபலியாக, உன் மதிப்புக்குச் சரியான பழுதற்ற ஆட்டுக்கடாவை கர்த்தருக்குச் செலுத்தும்படி, அதை ஆசாரியனிடத்தில் குற்றநிவாரணபலியாகக் கொண்டுவருவான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சந்நிதியில் அவன் பாவத்தை ஆசாரியன் நிவிர்த்தி செய்யக்கடவன்; அப்பொழுது அவன் குற்றவாளியாகச் செய்த அப்படிப்பட்ட எந்தக்காரியமும் அவனுக்கு மன்னிக்கப்படும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சந்நிதியில் அவன் பாவத்தை ஆசாரியன் நிவிர்த்தி செய்யக்கடவன்; அப்பொழுது அவன் குற்றவாளியாகச் செய்த அப்படிப்பட்ட எந்தக்காரியமும் அவனுக்கு மன்னிக்கப்படும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மோசேயை நோக்கி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ஆரோனுக்கும் அவன் குமாரருக்கும் கற்பிக்கவேண்டிய சர்வாங்க தகனபலிக்குரிய பிரமாணம் என்னவென்றால், சர்வாங்க தகனபலியானது இராமுழுவதும் விடியற்காலமட்டும் பலிபீடத்தின்மேல் எரியவேண்டும்; பலிபீடத்தின்மேலுள்ள அக்கினி எரிந்துகொண்டே இருக்க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ஆரோனுக்கும் அவன் குமாரருக்கும் கற்பிக்கவேண்டிய சர்வாங்க தகனபலிக்குரிய பிரமாணம் என்னவென்றால், சர்வாங்க தகனபலியானது இராமுழுவதும் விடியற்காலமட்டும் பலிபீடத்தின்மேல் எரியவேண்டும்; பலிபீடத்தின்மேலுள்ள அக்கினி எரிந்துகொண்டே இருக்க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ஆரோனுக்கும் அவன் குமாரருக்கும் கற்பிக்கவேண்டிய சர்வாங்க தகனபலிக்குரிய பிரமாணம் என்னவென்றால், சர்வாங்க தகனபலியானது இராமுழுவதும் விடியற்காலமட்டும் பலிபீடத்தின்மேல் எரியவேண்டும்; பலிபீடத்தின்மேலுள்ள அக்கினி எரிந்துகொண்டே இருக்க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தன் சணல்நூல் அங்கியைத் தரித்து, தன் சணல்நூல் ஜல்லடத்தை அரையில் போட்டுக்கொண்டு, பலிபீடத்தின்மேல் அக்கினியில் எரிந்த சர்வாங்க தகனபலியின் சாம்பலை எடுத்து, பலிபீடத்துப் பக்கத்தில் கொட்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தன் சணல்நூல் அங்கியைத் தரித்து, தன் சணல்நூல் ஜல்லடத்தை அரையில் போட்டுக்கொண்டு, பலிபீடத்தின்மேல் அக்கினியில் எரிந்த சர்வாங்க தகனபலியின் சாம்பலை எடுத்து, பலிபீடத்துப் பக்கத்தில் கொட்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தன் வஸ்திரங்களைக் கழற்றி, வேறு வஸ்திரங்களை உடுத்திக்கொண்டு, அந்தச் சாம்பலைப் பாளயத்துக்குப் புறம்பே சுத்தமான ஒரு இடத்திலே கொண்டுபோய்க் கொட்ட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தன் வஸ்திரங்களைக் கழற்றி, வேறு வஸ்திரங்களை உடுத்திக்கொண்டு, அந்தச் சாம்பலைப் பாளயத்துக்குப் புறம்பே சுத்தமான ஒரு இடத்திலே கொண்டுபோய்க் கொட்டக்கட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ிபீடத்தின்மேலிருக்கிற அக்கினி அவியாமல் எரிந்துகொண்டிருக்கவேண்டும்; ஆசாரியன் காலைதோறும் அதின்மேல் எரியும்படி கட்டைகளைப் போட்டு அதின்மேல் சர்வாங்க தகனபலியை வரிசையாக வைத்து, அதின்மேல் சமாதான பலிகளின் கொழுப்பைப் போட்டுத் தகனிக்கக்கட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ிபீடத்தின்மேலிருக்கிற அக்கினி அவியாமல் எரிந்துகொண்டிருக்கவேண்டும்; ஆசாரியன் காலைதோறும் அதின்மேல் எரியும்படி கட்டைகளைப் போட்டு அதின்மேல் சர்வாங்க தகனபலியை வரிசையாக வைத்து, அதின்மேல் சமாதான பலிகளின் கொழுப்பைப் போட்டுத் தகனிக்கக்கடவ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ிபீடத்தின்மேலிருக்கிற அக்கினி அவியாமல் எரிந்துகொண்டிருக்கவேண்டும்; ஆசாரியன் காலைதோறும் அதின்மேல் எரியும்படி கட்டைகளைப் போட்டு அதின்மேல் சர்வாங்க தகனபலியை வரிசையாக வைத்து, அதின்மேல் சமாதான பலிகளின் கொழுப்பைப் போட்டுத் தகனிக்க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லிபீடத்தின்மேல் அக்கினி எப்பொழுதும் எரிந்துகொண்டிருக்கவேண்டும்; அது ஒருபொழுதும் அவிந்துபோகலாகா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ோஜனபலியின் பிரமாணம் என்னவென்றால், ஆரோனின் குமாரர் அதைக் கர்த்தருடைய சந்நிதியில் பலிபீடத்துக்கு முன்னே படை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போஜனபலியின் மெல்லிய மாவிலும் அதின் எண்ணெயிலும் தன் கைப்பிடி நிறைய எடுத்து, போஜனபலியின்மேலுள்ள தூபவர்க்கம் யாவற்றோடும்கூட அதை ஞாபகக் குறியாகப் பலிபீடத்தின்மேல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விரோதமாக அநியாயம் செய்து, தன்வசத்தில் ஒப்புவிக்கப்பட்ட பொருளிலாவது, கொடுக்கல் வாங்கலிலாவது, தன் அயலானுக்கு மாறாட்டம்பண்ணி, அல்லது ஒரு வஸ்துவைப் பலாத்காரமாய்ப் பறித்துக்கொண்டு, அல்லது தன் அயலானுக்கு இடுக்கண்செய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போஜனபலியின் மெல்லிய மாவிலும் அதின் எண்ணெயிலும் தன் கைப்பிடி நிறைய எடுத்து, போஜனபலியின்மேலுள்ள தூபவர்க்கம் யாவற்றோடும்கூட அதை ஞாபகக் குறியாகப் பலிபீடத்தின்மேல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மீதியானதை ஆரோனும் அவன் குமாரரும் புசிப்பார்களாக; அது புளிப்பில்லா அப்பத்துடன் பரிசுத்த ஸ்தலத்தில் புசிக்கப்படக்கடவது; ஆசரிப்புக் கூடாரத்தின் பிராகாரத்தில் அதைப் புசிக்க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மீதியானதை ஆரோனும் அவன் குமாரரும் புசிப்பார்களாக; அது புளிப்பில்லா அப்பத்துடன் பரிசுத்த ஸ்தலத்தில் புசிக்கப்படக்கடவது; ஆசரிப்புக் கூடாரத்தின் பிராகாரத்தில் அதைப் புசிக்க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ப் புளித்தமாவுள்ளதாகப் பாகம்பண்ணவேண்டாம்; அது எனக்கு இடப்படும் தகனங்களில் நான் அவர்களுக்குக் கொடுத்த அவர்களுடைய பங்கு; அது பாவநிவாரண பலியைப்போலும் குற்றநிவாரண பலியைப்போலும் மகா பரிசுத்தமான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ப் புளித்தமாவுள்ளதாகப் பாகம்பண்ணவேண்டாம்; அது எனக்கு இடப்படும் தகனங்களில் நான் அவர்களுக்குக் கொடுத்த அவர்களுடைய பங்கு; அது பாவநிவாரண பலியைப்போலும் குற்றநிவாரண பலியைப்போலும் மகா பரிசுத்தமான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ரோனின் பிள்ளைகளில் ஆண்மக்கள் யாவரும் அதைப்புசிப்பார்களாக; கர்த்தருக்கு இடப்படும் தகனபலிகளில் அது உங்கள் தலைமுறைதோறும் நித்திய கட்டளையாய் இருக்கக்கடவது; அவைகளைத் தொடுகிறவனெவனும் பரிசுத்தமாய் இருப்பான் என்று சொல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ரோனின் பிள்ளைகளில் ஆண்மக்கள் யாவரும் அதைப்புசிப்பார்களாக; கர்த்தருக்கு இடப்படும் தகனபலிகளில் அது உங்கள் தலைமுறைதோறும் நித்திய கட்டளையாய் இருக்கக்கடவது; அவைகளைத் தொடுகிறவனெவனும் பரிசுத்தமாய் இருப்பான் என்று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ரோனின் பிள்ளைகளில் ஆண்மக்கள் யாவரும் அதைப்புசிப்பார்களாக; கர்த்தருக்கு இடப்படும் தகனபலிகளில் அது உங்கள் தலைமுறைதோறும் நித்திய கட்டளையாய் இருக்கக்கடவது; அவைகளைத் தொடுகிறவனெவனும் பரிசுத்தமாய் இருப்பான் என்று சொல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னும் கர்த்தர் மோசேயை நோக்க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் அபிஷேகம் பண்ணப்படும் நாளில், அவனும் அவன் குமாரரும் கர்த்தருக்குச் செலுத்தவேண்டிய படைப்பு என்னவென்றால், ஒரு எப்பா அளவான மெல்லிய மாவிலே பத்தில் ஒரு பங்கை, காலையில் பாதியும் மாலையில் பாதியும், நித்திய போஜனபலியாகச் செலுத்தக்கட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விரோதமாக அநியாயம் செய்து, தன்வசத்தில் ஒப்புவிக்கப்பட்ட பொருளிலாவது, கொடுக்கல் வாங்கலிலாவது, தன் அயலானுக்கு மாறாட்டம்பண்ணி, அல்லது ஒரு வஸ்துவைப் பலாத்காரமாய்ப் பறித்துக்கொண்டு, அல்லது தன் அயலானுக்கு இடுக்கண்செய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் அபிஷேகம் பண்ணப்படும் நாளில், அவனும் அவன் குமாரரும் கர்த்தருக்குச் செலுத்தவேண்டிய படைப்பு என்னவென்றால், ஒரு எப்பா அளவான மெல்லிய மாவிலே பத்தில் ஒரு பங்கை, காலையில் பாதியும் மாலையில் பாதியும், நித்திய போஜனபலியாகச் செலுத்தக்கடவ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் அபிஷேகம் பண்ணப்படும் நாளில், அவனும் அவன் குமாரரும் கர்த்தருக்குச் செலுத்தவேண்டிய படைப்பு என்னவென்றால், ஒரு எப்பா அளவான மெல்லிய மாவிலே பத்தில் ஒரு பங்கை, காலையில் பாதியும் மாலையில் பாதியும், நித்திய போஜனபலியாகச் செலுத்தக்கடவ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சட்டியிலே எண்ணெய்விட்டுப் பாகம்பண்ணக்கடவது; பாகம்பண்ணப்பட்டபின்பு அதைக் கொண்டுவந்து, போஜனபலியாகப் பாகம்பண்ணப்பட்ட துண்டுகளைக் கர்த்தருக்குச் சுகந்த வாசனையாகப் படைக்கக்கடவ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சட்டியிலே எண்ணெய்விட்டுப் பாகம்பண்ணக்கடவது; பாகம்பண்ணப்பட்டபின்பு அதைக் கொண்டுவந்து, போஜனபலியாகப் பாகம்பண்ணப்பட்ட துண்டுகளைக் கர்த்தருக்குச் சுகந்த வாசனையாகப் படைக்கக்கடவ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குமாரரில் அவனுடைய ஸ்தலத்திலே அபிஷேகம்பண்ணப்படுகிற ஆசாரியனும் அப்படியே செய்யக்கடவன்; அது முழுவதும் தகனிக்கப்படவேண்டும்; அது கர்த்தர் நியமித்த நித்திய கட்டள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குமாரரில் அவனுடைய ஸ்தலத்திலே அபிஷேகம்பண்ணப்படுகிற ஆசாரியனும் அப்படியே செய்யக்கடவன்; அது முழுவதும் தகனிக்கப்படவேண்டும்; அது கர்த்தர் நியமித்த நித்திய கட்டள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ரியனுக்காக இடப்படும் எந்தப்போஜனபலியும் புசிக்கப்படாமல், முழுவதும் தகனிக்கப்படவேண்டும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கர்த்தர் மோசேயை நோக்கி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ஆரோனோடும் அவன் குமாரரோடும் சொல்லவேண்டியதாவது, பாவநிவாரணபலியின் பிரமாணம் என்னவென்றால், சர்வாங்க தகனபலி கொல்லப்படும் இடத்தில் பாவநிவாரணபலியும் கர்த்தருடைய சந்நிதியில் கொல்லப்படக்கடவது; அது மகா பரிசுத்தமான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ஆரோனோடும் அவன் குமாரரோடும் சொல்லவேண்டியதாவது, பாவநிவாரணபலியின் பிரமாணம் என்னவென்றால், சர்வாங்க தகனபலி கொல்லப்படும் இடத்தில் பாவநிவாரணபலியும் கர்த்தருடைய சந்நிதியில் கொல்லப்படக்கடவது; அது மகா பரிசுத்தமான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விரோதமாக அநியாயம் செய்து, தன்வசத்தில் ஒப்புவிக்கப்பட்ட பொருளிலாவது, கொடுக்கல் வாங்கலிலாவது, தன் அயலானுக்கு மாறாட்டம்பண்ணி, அல்லது ஒரு வஸ்துவைப் பலாத்காரமாய்ப் பறித்துக்கொண்டு, அல்லது தன் அயலானுக்கு இடுக்கண்செய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வநிவிர்த்திசெய்ய அதைப் பலியிடுகிற ஆசாரியன் அதைப்புசிக்கக்கடவன்; ஆசரிப்புக் கூடாரத்தின் பிராகாரமாகிய பரிசுத்த ஸ்தலத்திலே அது புசிக்கப்படவேண்ட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வநிவிர்த்திசெய்ய அதைப் பலியிடுகிற ஆசாரியன் அதைப்புசிக்கக்கடவன்; ஆசரிப்புக் கூடாரத்தின் பிராகாரமாகிய பரிசுத்த ஸ்தலத்திலே அது புசிக்கப்படவேண்ட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மாம்சத்தில் படுகிறது எதுவும் பரிசுத்தமாயிருக்கும்; அதின் இரத்தத்திலே கொஞ்சம் ஒரு வஸ்திரத்தில் தெறித்ததானால், இரத்தந்தெறித்த வஸ்திரத்தைப் பரிசுத்த ஸ்தலத்தில் கழுவ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மாம்சத்தில் படுகிறது எதுவும் பரிசுத்தமாயிருக்கும்; அதின் இரத்தத்திலே கொஞ்சம் ஒரு வஸ்திரத்தில் தெறித்ததானால், இரத்தந்தெறித்த வஸ்திரத்தைப் பரிசுத்த ஸ்தலத்தில் கழுவ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சமைக்கப்பட்ட மண்பாண்டம் உடைக்கப்படவேண்டும்: செப்புப்பானையில் சமைக்கப்பட்டதானால், அது விளக்கப்பட்டுத் தண்ணீரில் கழுவப்பட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சமைக்கப்பட்ட மண்பாண்டம் உடைக்கப்படவேண்டும்: செப்புப்பானையில் சமைக்கப்பட்டதானால், அது விளக்கப்பட்டுத் தண்ணீரில் கழுவப்படவேண்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சாரியரில் ஆண்மக்கள் யாவரும் அதைப்புசிப்பார்களாக: அது மகா பரிசுத்தமான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ந்தப் பாவநிவாரணபலியின் இரத்தத்தில் கொஞ்சம் பரிசுத்த ஸ்தலத்தில் பாவநிவிர்த்தியின்பொருட்டு ஆசரிப்புக் கூடாரத்துக்குள்ளே கொண்டுவரப்பட்டதோ, அந்தப் பலி புசிக்கப்படலாகாது, அது அக்கினியிலே தகனிக்கப்பட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ந்தப் பாவநிவாரணபலியின் இரத்தத்தில் கொஞ்சம் பரிசுத்த ஸ்தலத்தில் பாவநிவிர்த்தியின்பொருட்டு ஆசரிப்புக் கூடாரத்துக்குள்ளே கொண்டுவரப்பட்டதோ, அந்தப் பலி புசிக்கப்படலாகாது, அது அக்கினியிலே தகனிக்கப்பட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து காணாமற்போனதைக் கண்டடைந்தும் அதை மறுதலித்து, அதைக் குறித்துப் பொய்யாணையிட்டு, மனிதர் செய்யும் இவைமுதலான யாதொரு காரியத்தில் பாவஞ்செய்தானேயாகி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து காணாமற்போனதைக் கண்டடைந்தும் அதை மறுதலித்து, அதைக் குறித்துப் பொய்யாணையிட்டு, மனிதர் செய்யும் இவைமுதலான யாதொரு காரியத்தில் பாவஞ்செய்தானேயாகி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ெய்த பாவத்தினாலே குற்றவாளியானபடியால், தான் பலாத்காரமாய்ப் பறித்துக்கொண்டதையும், தன் வசத்திலே ஒப்புவிக்கப்பட்டதையும், காணாமற்போயிருந்து தான் கண்டெடுத்ததை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ெய்த பாவத்தினாலே குற்றவாளியானபடியால், தான் பலாத்காரமாய்ப் பறித்துக்கொண்டதையும், தன் வசத்திலே ஒப்புவிக்கப்பட்டதையும், காணாமற்போயிருந்து தான் கண்டெடுத்ததைய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ಥವಾ ಅವನು ಸುಳ್ಳಾಗಿ ಪ್ರಮಾಣಮಾಡಿ ಪಡೆದವುಗಳೆಲ್ಲವುಗಳನ್ನೂ ಅಲ್ಲದೆ ಅವನು ಅದರ ಅಸಲಿಗೆ ಐದನೇ ಪಾಲನ್ನೂ ಕೂಡ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ಂದಕ್ಕೆ ಕೊಡಬೇಕು. ಅತಿಕ್ರಮ ಬಲಿ ಅರ್ಪಿಸುವ ದಿನದಲ್ಲಿ ಅದರ ಯಜಮಾನನು ಯಾವ ನಾಗಿರುವನೋ ಅವನಿಗೆ ಕೊ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ನು ತನ್ನ ಅತಿಕ್ರಮ ಬಲಿಯನ್ನು ಕರ್ತನ ಸನ್ನಿಧಿಗೆ ನಿನ್ನ ಅಂದಾಜಿನ ಮೇರೆಗೆ ಮಂದೆಯಿಂದ ದೋಷ ವಿಲ್ಲದ ಒಂದು ಟಗ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ತಿಕ್ರಮ ಬಲಿಗಾಗಿ ಯಾಜಕನ ಬಳಿಗೆ ತ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ಯಾಜಕನು ಅವನಿಗಾಗಿ ಕರ್ತನ ಮುಂದೆ ಪ್ರಾಯಶ್ಚಿತ್ತಮಾಡಬೇಕು. ಅತಿ ಕ್ರಮವಾಗಿ ಅವನು ಏನನ್ನಾದರೂ ಮಾಡಿದ್ದರೆ ಅದು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ಷಮಿಸಲ್ಪಡುವ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ು ಮೋಶೆಯೊಂದಿಗೆ ಮಾತನಾಡಿ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ರೋನನಿಗೂ ಅವನ ಕುಮಾರರಿಗೂ ಆಜ್ಞಾಪಿಸಿ ಹೇಳಬೇಕಾದದ್ದೇನಂದರೆ--ಇದು ದಹನಬಲಿಯ ನಿಯಮವಾಗಿದೆ, ಇದು ದಹನಬಲಿ; ಇಡ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ಾತ್ರಿ ಅಂದರೆ ಬೆಳಗಿನ ವರೆಗೆ ಅದು ಯಜ್ಞವೇದಿಯ ಮೇಲೆ ಸುಡುತ್ತಿರುವದು. ಯಜ್ಞವೇದಿಯ ಬೆಂಕಿಯು ಅದರೊ ಳಗೆ ಸುಡುತ್ತ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ಮೋಶೆಯೊಡನೆ ಮಾತನಾಡಿ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ಯಾಜಕನು ತನ್ನ ನಾರು ಮಡಿಯ ಉಡುಪನ್ನೂ ತನ್ನ ಶರೀರದ ಮೇಲೆ ನಾರು ಮಡಿಯ ಇಜಾರುಗಳನ್ನೂ ಹಾಕಿಕೊಂಡು ಯಜ್ಞ ವೇದಿಯ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ಹನಬಲಿಯೊಂದಿಗೆ ಬೆಂಕಿಯಲ್ಲಿ ಸುಟ್ಟು ಬೂದಿಯನ್ನು ತೆಗೆದುಕೊಂಡು ಅದನ್ನು ಯಜ್ಞ ವೇದಿಯ ಬಳಿಯಲ್ಲಿ ಹಾಕ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ನು ತನ್ನ ಉಡುಪುಗಳನ್ನು ತೆಗೆದುಹಾಕಿ ಬೇರೆ ಉಡುಪುಗಳನ್ನು ಧರಿಸಿಕೊಂಡು ಆ ಬೂದಿಯನ್ನು ಪಾಳೆಯದ ಆಚೆಗೆ ಶುದ್ಧ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ಕ್ಕೆ ತೆಗೆದುಕೊಂಡು ಹೋಗ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ಯಜ್ಞವೇದಿಯ ಮೇಲಿನ ಬೆಂಕಿಯು ಅದರೊಳಗೆ ಸುಡುತ್ತಿರಬೇಕು; ಅದು ಉರಿಯುತ್ತಲೇ ಇರಬೇಕು. ಪ್ರತಿ ಮುಂಜಾನೆ ಯಾಜಕನು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ಕಟ್ಟಿಗೆ ಯನ್ನು ಸುಡಬೇಕು ಮತ್ತು ದಹನಬಲಿಯನ್ನು ಅದರ ಮೇಲೆ ಕ್ರಮವಾಗಿ ಇಡಬೇಕು; ಇದಲ್ಲದೆ ಅವನು ಅದರ ಮೇಲೆ ಸಮಾಧಾ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ಜ್ಞಗಳ ಕೊಬ್ಬನ್ನು ಸು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ಯಜ್ಞವೇದಿಯ ಮೇಲೆ ಬೆಂಕಿಯು ಯಾವಾಗಲೂ ಉರಿಯುತ್ತಿರಬೇಕು. ಅದು ಎಂದಿಗೂ ಆರಿಹೋಗ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ಹಾರ ಸಮರ್ಪಣೆಯ ನಿಯಮವು ಇದೇ; ಆರೋನನ ಕುಮಾರರು ಯಜ್ಞವೇದಿಯ ಮುಂದೆ ಕರ್ತನ ಸನ್ನಿಧಿಯಲ್ಲಿ ಅದನ್ನು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ನು ಆಹಾರ ಸಮರ್ಪಣೆಯ ಹಿಟ್ಟಿನಲ್ಲಿ ಒಂದು ಹಿಡಿ ಹಿಟ್ಟನ್ನೂ ಆಹಾರ ಸಮರ್ಪಣೆಯ ಮೇಲಿರುವ ಅದರ ಎಣ್ಣೆಯನ್ನೂ ಎ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ಾವನಾದರೂ ಪಾಪಮಾಡಿ ಕರ್ತನಿಗೆ ವಿರುದ್ಧವಾಗಿ ಅತಿಕ್ರಮಿಸಿದರೆ ಮತ್ತು ಅವನ ನೆರೆಯ ವನು ಅವನ ವಶದಲ್ಲಿ ಇಟ್ಟುಕೊಳ್ಳ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ಂಬ್ರಾಣಿಯನ್ನೂ ತೆಗೆದು ಕೊಂಡು ಜ್ಞಾಪಕಾರ್ಥವಾಗಿ ಕರ್ತನಿಗೆ ಯಜ್ಞವೇದಿಯ ಮೇಲೆ ಸುವಾಸನೆಗಾಗಿ ಅದನ್ನು ಸು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ದ ರಲ್ಲಿ ಉಳಿದದ್ದನ್ನು ಆರೋನನೂ ಅವನ ಕುಮಾರರೂ ತಿನ್ನಬೇಕು; ಅದನ್ನು ಪರಿಶುದ್ಧ ಸ್ಥಳದಲ್ಲಿ ಹುಳಿಯಿಲ್ಲ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ೊಟ್ಟಿಯೊಂದಿಗೆ ತಿನ್ನಬೇಕು; ಅದನ್ನು ಅವರು ಸಭೆಯ ಗುಡಾರದ ಅಂಗಳದಲ್ಲಿ ತಿನ್ನ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ದನ್ನು ಹುಳಿಯೊಂದಿಗೆ ಬೇಯಿಸಬಾರದು. ನಾನು ಅದನ್ನು ಅವರಿಗೆ ಬೆಂಕಿಯಿಂದ ಮಾಡಿದ ನನ್ನ ಸಮರ್ಪಣೆ ಗಳಲ್ಲಿ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ಲನ್ನು ಅವರಿಗೆ ಕೊಟ್ಟಿದ್ದೇನೆ. ಅದು ಅತಿಕ್ರಮದ ಬಲಿಯ ಹಾಗೆಯೂ ಪಾಪದ ಬಲಿಯ ಹಾಗೆಯೂ ಅತಿ ಪರಿಶುದ್ಧವಾ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ರೋನನ ಮಕ್ಕಳಲ್ಲಿ ಎಲ್ಲಾ ಗಂಡು ಮಕ್ಕಳು ಅದನ್ನು ತಿನ್ನಬೇಕು, ಕರ್ತನಿಗೆ ಬೆಂಕಿಯಿಂದ ಮಾಡಿದ ಸಮರ್ಪಣೆಗಳ ವಿಷಯ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ಸಂತತಿಗಳಿಗೆ ಇದು ಒಂದು ಶಾಶ್ವತ ಕಟ್ಟಳೆಯಾಗಿರುವದು; ಅವುಗಳನ್ನು ಮುಟ್ಟುವ ಪ್ರತಿ ಯೊಬ್ಬನು ಪರಿಶುದ್ಧನಾಗಿರಬೇಕ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ರ್ತನು ಮೋಶೆಯೊಡನೆ ಮಾತನಾಡಿ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ರೋನನೂ ಅವನ ಕುಮಾರರೂ ಅಭಿಷಿಕ್ತರಾದ ದಿನದಲ್ಲಿ ಕರ್ತನಿಗೆ ಸಮರ್ಪಿಸಬೇಕಾದ ಬಲಿಯು ಇದೇ; ಒಂದು ಎಫದ ಹತ್ತನೆಯ ಭ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ಟ್ಟದ್ದರ ಲ್ಲಾಗಲಿ ಇಲ್ಲವೆ ಪಾಲುಗಾರಿಕೆಯಲ್ಲಾಗಲಿ ಬಲಾತ್ಕಾರ ವಾಗಿ ತೆಗೆದುಕೊಂಡಂಥ ವಸ್ತುವಿಗಾಗಲಿ ಸುಳ್ಳು ಹೇಳ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ಯವಾದ ಹಿಟ್ಟಿನಲ್ಲಿ ನಿರಂತರವಾಗಿರುವ ಆಹಾರ ಬಲಿಗಾಗಿ ಮುಂಜಾನೆ ಅದರಲ್ಲಿ ಅರ್ಧ ಭಾಗವನ್ನೂ ರಾತ್ರಿ ಅದರಲ್ಲಿ ಅರ್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ಾಗವನ್ನೂ ಅ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ದನ್ನು ಒಂದು ಬೋಗುಣಿಯಲ್ಲಿ ಎಣ್ಣೆಯೊಂದಿಗೆ ಮಾಡಬೇಕು; ಅದು ಬೇಯಿಸಲ್ಪಟ್ಟಾಗ ನೀನು ಅದನ್ನು ಒಳಗೆ ತರಬೇಕ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ಯಿಸಲ್ಪಟ್ಟ ಆಹಾರ ಬಲಿಯ ತುಂಡುಗಳನ್ನು ನೀನು ಕರ್ತನಿಗೆ ಸುವಾಸನೆಗಾಗಿ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ನ ಕುಮಾರರಲ್ಲಿ ಅವನಿಗೆ ಬದಲಾಗಿ ಅಭಿಷಿಕ್ತನಾದ ಯಾಜಕನು ಅದನ್ನು ಸಮರ್ಪಿಸಬೇಕು; ಇದು ಕರ್ತನಿಗಾಗಿ ನಿರಂತರ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ಕಟ್ಟಳೆಯಾಗಿದೆ; ಅದು ಸಂಪೂರ್ಣವಾಗಿ ಸುಡಲ್ಪ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ಯಾಜಕನಿಗಾಗಿರುವ ಪ್ರತಿ ಯೊಂದು ಆಹಾರ ಬಲಿ ಸಂಪೂರ್ಣವಾಗಿ ಸುಡಲ್ಪಡ ಬೇಕು; ಅದನ್ನು ತಿನ್ನಬಾರ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ಕರ್ತನು ಮೋಶೆಯೊಂದಿಗೆ ಮಾತನಾಡಿ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ರೋನನಿಗೂ ಅವನ ಕುಮಾರರಿಗೂ ಹೇಳಬೇಕಾ ದದ್ದೇನಂದರೆ, ಪಾಪದ ಬಲಿಯ ನಿಯಮವು ಇದೇ. ದಹನಬಲಿಯು ವಧಿಸಲ್ಪಡುವ ಸ್ಥಳ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ಪದ ಬಲಿಯೂ ಕರ್ತನ ಸನ್ನಿಧಿಯಲ್ಲಿ ವಧಿಸಲ್ಪಡ ಬೇಕು; ಅದು ಅತಿ ಪರಿಶುದ್ಧವಾ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ನೆರೆಯವನನ್ನು ಮೋಸಮಾಡ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ಪಾಪಕ್ಕಾಗಿ ಸಮರ್ಪಣೆ ಮಾಡುವ ಯಾಜಕನು ಅದನ್ನು ತಿನ್ನಬೇಕು; ಅದನ್ನು ಸಭೆಯ ಗುಡಾರ ಅಂಗಳದ ಪರಿಶುದ್ಧ ಸ್ಥಳ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ನ್ನ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ಯಾವನಾದರೂ ಅದರ ಮಾಂಸವನ್ನು ಮುಟ್ಟಿದರೆ ಅದು ಪರಿಶುದ್ಧವಾಗುವದು; ಯಾವದಾ ದರೂ ಉಡುಪಿನ ಮೇಲೆ ಅದರ ರಕ್ತವು ಚಿಮುಕಿ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್ಪಟ್ಟಾಗ ನೀನು ಅದನ್ನು ಚಿಮುಕಿಸದ ಪರಿಶುದ್ಧ ಸ್ಥಳದಲ್ಲಿಯೇ ತೊಳೆ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ದರೆ ಅದನ್ನು ಬೇಯಿಸಿದ ಮಣ್ಣಿನ ಪಾತ್ರೆಯು ಒಡೆಯಲ್ಪಡಬೇಕು; ಅದನ್ನು ಒಂದು ಹಿತ್ತಾಳೆಯ ಪಾತ್ರೆಯಲ್ಲಿ ಬೇಯ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ಾದರೆ ಅದನ್ನು ಬೆಳಗಿ ನೀರಿನಿಂದ ತೊಳೆ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ಯಾಜಕರಲ್ಲಿ ಇರುವ ಗಂಡಸರೆಲ್ಲಾ ಅದನ್ನು ತಿನ್ನಬೇಕು; ಅದು ಅತಿ ಪರಿಶುದ್ಧವಾ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ಯಾವ ಪಾಪದ ಬಲಿಯ ರಕ್ತವು ಸಭೆಯ ಡೇರೆಯೊಳಗೆ ಸಮಾಧಾನಕ್ಕಾಗಿ ತರಲ್ಪಟ್ಟಿತೋ ಆ ಪಾಪದ ಬಲಿಯನ್ನು ಪರಿಶುದ್ಧ ಸ್ಥಳ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ನ್ನಬಾರದು; ಅದನ್ನು ಬೆಂಕಿಯಿಂದ ಸು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ಳೆದುಹೋಗಿದ್ದು ಸಿಕ್ಕಿ ಅದರ ವಿಷಯದಲ್ಲಿ ಸುಳ್ಳಾ ಡಿದರೆ ಮತ್ತು ಸುಳ್ಳಾಗಿ ಪ್ರಮಾಣಮಾಡಿದರೆ ಇವೆಲ್ಲವು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ದನ್ನಾದರೂ ಒಬ್ಬ ಮನುಷ್ಯನು ಮಾಡಿದ್ದರೆ ಅವುಗಳಲ್ಲಿ ಪಾಪ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ನು ಪಾಪಮಾಡಿ ಅಪರಾಧಿಯಾಗಿರುವದರಿಂದ ಅವನು ಬಲಾತ್ಕಾರವಾಗಿ ಪಡೆದುಕೊಂಡದ್ದನ್ನೂ ಮೋಸದಿಂದ ಪಡೆದ ವಸ್ತುವನ್ನೂ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ಶಕ್ಕೆ ಇಟ್ಟುಕೊಳ್ಳಲು ಕೊಟ್ಟದ್ದನ್ನೂ ಕಳೆದುಹೋಗಿ ಸಿಕ್ಕಿದ ವಸ್ತುವನ್ನೂ ಹಿಂದಕ್ಕೆ ಕೊಡುವಂತಾಗ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2026-07-18T10:19:27Z</dcterms:created>
  <dcterms:modified xsi:type="dcterms:W3CDTF">2026-07-18T10:19:27Z</dcterms:modified>
  <dc:title>லேவியராகமம்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