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presProps" Target="presProps.xml"/>
  <Relationship Id="rId90" Type="http://schemas.openxmlformats.org/officeDocument/2006/relationships/viewProps" Target="viewProps.xml"/>
  <Relationship Id="rId9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ாபுக்குச் சமாரியாவிலே எழுபது குமாரர் இருந்தபடியினால், யெகூ சமாரியாவிலிருக்கிற யெஸ்ரயேலின் பிரபுக்களாகிய மூப்பரிடத்துக்கும், ஆகாபுடைய பிள்ளைகளை வளர்க்கிறவர்களிடத்துக்கும் நிருபங்களை எழுதியனுப்பி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ாபுக்குச் சமாரியாவிலே எழுபது குமாரர் இருந்தபடியினால், யெகூ சமாரியாவிலிருக்கிற யெஸ்ரயேலின் பிரபுக்களாகிய மூப்பரிடத்துக்கும், ஆகாபுடைய பிள்ளைகளை வளர்க்கிறவர்களிடத்துக்கும் நிருபங்களை எழுதியனுப்ப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ல்: உங்கள் ஆண்டவனுடைய குமாரர்கள் உங்களோடிருக்கிறார்களே; இரதங்களும், குதிரைகளும், அரணான பட்டணமும் ஆயுதங்களும் உங்களுக்கு உண்ட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ல்: உங்கள் ஆண்டவனுடைய குமாரர்கள் உங்களோடிருக்கிறார்களே; இரதங்களும், குதிரைகளும், அரணான பட்டணமும் ஆயுதங்களும் உங்களுக்கு உண்ட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ல்: உங்கள் ஆண்டவனுடைய குமாரர்கள் உங்களோடிருக்கிறார்களே; இரதங்களும், குதிரைகளும், அரணான பட்டணமும் ஆயுதங்களும் உங்களுக்கு உண்ட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இந்த நிருபம் உங்களிடத்தில் வரும்போது நீங்கள் உங்கள் ஆண்டவனுடைய குமாரரில் உத்தமமும் செம்மையுமாயிருக்கிறவனைப் பார்த்து, அவனை அவன் தகப்பனுடைய சிங்காசனத்தின்மேல் வைத்து, உங்கள் ஆண்டவனுடைய குடும்பத்துக்காக யுத்தம்பண்ணுங்கள் என்று எழுதியிருந்தது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மிகவும் பயந்து: இதோ, இரண்டு ராஜாக்கள் அவனுக்கு முன்பாக நிற்கவில்லையே; நாங்கள் எப்படி நிற்போம்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மிகவும் பயந்து: இதோ, இரண்டு ராஜாக்கள் அவனுக்கு முன்பாக நிற்கவில்லையே; நாங்கள் எப்படி நிற்போம்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அரமனை விசாரிப்புக்காரனும், நகர விசாரிப்புக்காரனும், மூப்பரும், பிள்ளைகளின் விசாரிப்புக்காரரும்: நாங்கள் உமது அடியார்கள், நீர் எங்களுக்குச் சொல்வதையெல்லாம் செய்வோம்; நாங்கள் ஒருவரையும் ராஜாவாக்குவதில்லை; உமது பார்வைக்குச் சம்மதியானதைச் செய்யும் என்று யெகூவுக்குச் சொல்லியனுப்ப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அரமனை விசாரிப்புக்காரனும், நகர விசாரிப்புக்காரனும், மூப்பரும், பிள்ளைகளின் விசாரிப்புக்காரரும்: நாங்கள் உமது அடியார்கள், நீர் எங்களுக்குச் சொல்வதையெல்லாம் செய்வோம்; நாங்கள் ஒருவரையும் ராஜாவாக்குவதில்லை; உமது பார்வைக்குச் சம்மதியானதைச் செய்யும் என்று யெகூவுக்குச் சொல்லியனுப்பி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அரமனை விசாரிப்புக்காரனும், நகர விசாரிப்புக்காரனும், மூப்பரும், பிள்ளைகளின் விசாரிப்புக்காரரும்: நாங்கள் உமது அடியார்கள், நீர் எங்களுக்குச் சொல்வதையெல்லாம் செய்வோம்; நாங்கள் ஒருவரையும் ராஜாவாக்குவதில்லை; உமது பார்வைக்குச் சம்மதியானதைச் செய்யும் என்று யெகூவுக்குச் சொல்லியனுப்பி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ன்: அவர்களுக்கு இரண்டாம் நிருபத்தை எழுதினான்; அதில்: நீங்கள் என் பட்சத்தில் சேர்ந்து என் சொல்லைக் கேட்பீர்களானால், உங்கள் ஆண்டவனுடைய குமாரனின் தலைகளை வாங்கி, நாளை இந்நேரத்தில் யெஸ்ரயேலுக்கு என்னிடத்தில் வாருங்கள் என்று எழுதியிருந்தது. ராஜாவின் குமாரராகிய எழுபதுபேரும் தங்களை வளர்க்கிற பட்டணத்தின் பெரிய மனுஷரோடு இருந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ன்: அவர்களுக்கு இரண்டாம் நிருபத்தை எழுதினான்; அதில்: நீங்கள் என் பட்சத்தில் சேர்ந்து என் சொல்லைக் கேட்பீர்களானால், உங்கள் ஆண்டவனுடைய குமாரனின் தலைகளை வாங்கி, நாளை இந்நேரத்தில் யெஸ்ரயேலுக்கு என்னிடத்தில் வாருங்கள் என்று எழுதியிருந்தது. ராஜாவின் குமாரராகிய எழுபதுபேரும் தங்களை வளர்க்கிற பட்டணத்தின் பெரிய மனுஷரோடு இருந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ன்: அவர்களுக்கு இரண்டாம் நிருபத்தை எழுதினான்; அதில்: நீங்கள் என் பட்சத்தில் சேர்ந்து என் சொல்லைக் கேட்பீர்களானால், உங்கள் ஆண்டவனுடைய குமாரனின் தலைகளை வாங்கி, நாளை இந்நேரத்தில் யெஸ்ரயேலுக்கு என்னிடத்தில் வாருங்கள் என்று எழுதியிருந்தது. ராஜாவின் குமாரராகிய எழுபதுபேரும் தங்களை வளர்க்கிற பட்டணத்தின் பெரிய மனுஷரோடு இரு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ன்: அவர்களுக்கு இரண்டாம் நிருபத்தை எழுதினான்; அதில்: நீங்கள் என் பட்சத்தில் சேர்ந்து என் சொல்லைக் கேட்பீர்களானால், உங்கள் ஆண்டவனுடைய குமாரனின் தலைகளை வாங்கி, நாளை இந்நேரத்தில் யெஸ்ரயேலுக்கு என்னிடத்தில் வாருங்கள் என்று எழுதியிருந்தது. ராஜாவின் குமாரராகிய எழுபதுபேரும் தங்களை வளர்க்கிற பட்டணத்தின் பெரிய மனுஷரோடு இரு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ந்த நிருபம் அவர்களிடத்தில் வந்தபோது, அவர்கள் ராஜாவின் குமாரராகிய எழுபதுபேரையும் பிடித்து வெட்டி, அவர்கள் தலைகளைக் கூடைகளில் வைத்து, யெஸ்ரயேலிலிருக்கிற அவனிடத்திற்கு அனுப்ப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ந்த நிருபம் அவர்களிடத்தில் வந்தபோது, அவர்கள் ராஜாவின் குமாரராகிய எழுபதுபேரையும் பிடித்து வெட்டி, அவர்கள் தலைகளைக் கூடைகளில் வைத்து, யெஸ்ரயேலிலிருக்கிற அவனிடத்திற்கு அனுப்பி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ுப்பப்பட்ட ஆள் வந்து: ராஜகுமாரரின் தலைகளைக் கொண்டுவந்தார்கள் என்று அவனுக்கு அறிவித்தபோது, அவன் விடியற்காலமட்டும் அவைகளை ஒலிமுகவாசலில் இரண்டு குவியலாகக் குவித்து வையுங்கள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ுப்பப்பட்ட ஆள் வந்து: ராஜகுமாரரின் தலைகளைக் கொண்டுவந்தார்கள் என்று அவனுக்கு அறிவித்தபோது, அவன் விடியற்காலமட்டும் அவைகளை ஒலிமுகவாசலில் இரண்டு குவியலாகக் குவித்து வையுங்கள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றுநாள் காலமே அவன் வெளியே வந்து நின்று, சகல ஜனங்களையும் நோக்கி: நீங்கள் நீதிமான்களல்லவா? இதோ, என் ஆண்டவனுக்கு விரோதமாகக் கட்டுப்பாடுபண்ணி அவனைக் கொன்றுபோட்டேனே; ஆனாலும் இவர்கள் எல்லாரையும் கொன்றவன் யார்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றுநாள் காலமே அவன் வெளியே வந்து நின்று, சகல ஜனங்களையும் நோக்கி: நீங்கள் நீதிமான்களல்லவா? இதோ, என் ஆண்டவனுக்கு விரோதமாகக் கட்டுப்பாடுபண்ணி அவனைக் கொன்றுபோட்டேனே; ஆனாலும் இவர்கள் எல்லாரையும் கொன்றவன் யார்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 கர்த்தர் ஆகாபின் குடும்பத்தாருக்கு விரோதமாகச் சொன்ன கர்த்தருடைய வார்த்தைகளில் ஒன்றும் தரையிலே விழவில்லை என்பதை அறிந்து கொள்ளுங்கள்; கர்த்தர் தம்முடைய ஊழியக்காரனாகிய எலியாவைக்கொண்டு சொன்னதைச் செய்தார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 கர்த்தர் ஆகாபின் குடும்பத்தாருக்கு விரோதமாகச் சொன்ன கர்த்தருடைய வார்த்தைகளில் ஒன்றும் தரையிலே விழவில்லை என்பதை அறிந்து கொள்ளுங்கள்; கர்த்தர் தம்முடைய ஊழியக்காரனாகிய எலியாவைக்கொண்டு சொன்னதைச் செய்தார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ெஸ்ரயேலிலும் ஆகாபின் குடும்பத்தாரில் மீதியான யாவரையும், அவனுக்கு இருந்த எல்லா மந்திரிகளையும், அவனைச்சேர்ந்த மனுஷரையும், அவனுடைய ஆசாரியர்களையும், அவனுக்கு ஒருவரையும் மீதியாக வைக்காதபடிக்கு யெகூ கொன்றுபோ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ெஸ்ரயேலிலும் ஆகாபின் குடும்பத்தாரில் மீதியான யாவரையும், அவனுக்கு இருந்த எல்லா மந்திரிகளையும், அவனைச்சேர்ந்த மனுஷரையும், அவனுடைய ஆசாரியர்களையும், அவனுக்கு ஒருவரையும் மீதியாக வைக்காதபடிக்கு யெகூ கொன்றுபோ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அவன் எழுந்து சமாரியாவுக்குப் போகப் புறப்பட்டான்; வழியிலே அவன் ஆட்டுமயிர் கத்தரிக்கிற மேய்ப்பரின் ஊர் இருக்கும் இடத்துக்கு வந்தபோ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அவன் எழுந்து சமாரியாவுக்குப் போகப் புறப்பட்டான்; வழியிலே அவன் ஆட்டுமயிர் கத்தரிக்கிற மேய்ப்பரின் ஊர் இருக்கும் இடத்துக்கு வந்தபோ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ின் ராஜாவாகிய அகசியாவின் சகோதரரை அங்கே கண்டு, நீங்கள் யார் என்று கேட்டான். அவர்கள்: நாங்கள் அகசியாவின் சகோதரர்; நாங்கள் ராஜாவின் பிள்ளைகளையும் ராஜஸ்திரீயின் பிள்ளைகளையும் வினவுகிறதற்குப் போகிறோம் என்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ின் ராஜாவாகிய அகசியாவின் சகோதரரை அங்கே கண்டு, நீங்கள் யார் என்று கேட்டான். அவர்கள்: நாங்கள் அகசியாவின் சகோதரர்; நாங்கள் ராஜாவின் பிள்ளைகளையும் ராஜஸ்திரீயின் பிள்ளைகளையும் வினவுகிறதற்குப் போகிறோம் என்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ின் ராஜாவாகிய அகசியாவின் சகோதரரை அங்கே கண்டு, நீங்கள் யார் என்று கேட்டான். அவர்கள்: நாங்கள் அகசியாவின் சகோதரர்; நாங்கள் ராஜாவின் பிள்ளைகளையும் ராஜஸ்திரீயின் பிள்ளைகளையும் வினவுகிறதற்குப் போகிறோம் என்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: இவர்களை உயிரோடே பிடியுங்கள் என்றான்; அவர்களை உயிரோடே பிடித்து, நாற்பத்திரண்டு பேர்களாகிய அவர்களை ஆட்டுமயிர் கத்தரிக்கிற துரவண்டையிலே வெட்டிப் போட்டார்கள்; அவர்களில் ஒருவனையும் அவன் மீதியாக விடவ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: இவர்களை உயிரோடே பிடியுங்கள் என்றான்; அவர்களை உயிரோடே பிடித்து, நாற்பத்திரண்டு பேர்களாகிய அவர்களை ஆட்டுமயிர் கத்தரிக்கிற துரவண்டையிலே வெட்டிப் போட்டார்கள்; அவர்களில் ஒருவனையும் அவன் மீதியாக விடவி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அவ்விடம் விட்டுப் புறப்பட்ட போது, தனக்கு எதிர்ப்பட்ட ரேகாபின் குமாரனாகிய யோனதாபைச் சந்தித்து, அவனை உபசரித்து: என் இருதயம் உன் இருதயத்தோடே செம்மையாய் இருக்கிறதுபோல உன் இருதயமும் செம்மையாயிருக்கிறதா என்று கேட்டான். அதற்கு யோனதாப்: அப்படியே இருக்கிறது என்றான்; அப்படியிருக்கிறதானால், உன் கையைத் தா என்று சொன்னான்; அவன் தன் கையைக் கொடுத்தபோது, அவனைத் தன்னிடத்தில் இரதத்தின்மேல் ஏறிவரச் சொல்ல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அவ்விடம் விட்டுப் புறப்பட்ட போது, தனக்கு எதிர்ப்பட்ட ரேகாபின் குமாரனாகிய யோனதாபைச் சந்தித்து, அவனை உபசரித்து: என் இருதயம் உன் இருதயத்தோடே செம்மையாய் இருக்கிறதுபோல உன் இருதயமும் செம்மையாயிருக்கிறதா என்று கேட்டான். அதற்கு யோனதாப்: அப்படியே இருக்கிறது என்றான்; அப்படியிருக்கிறதானால், உன் கையைத் தா என்று சொன்னான்; அவன் தன் கையைக் கொடுத்தபோது, அவனைத் தன்னிடத்தில் இரதத்தின்மேல் ஏறிவரச் சொல்லி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அவ்விடம் விட்டுப் புறப்பட்ட போது, தனக்கு எதிர்ப்பட்ட ரேகாபின் குமாரனாகிய யோனதாபைச் சந்தித்து, அவனை உபசரித்து: என் இருதயம் உன் இருதயத்தோடே செம்மையாய் இருக்கிறதுபோல உன் இருதயமும் செம்மையாயிருக்கிறதா என்று கேட்டான். அதற்கு யோனதாப்: அப்படியே இருக்கிறது என்றான்; அப்படியிருக்கிறதானால், உன் கையைத் தா என்று சொன்னான்; அவன் தன் கையைக் கொடுத்தபோது, அவனைத் தன்னிடத்தில் இரதத்தின்மேல் ஏறிவரச் சொல்லி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அவ்விடம் விட்டுப் புறப்பட்ட போது, தனக்கு எதிர்ப்பட்ட ரேகாபின் குமாரனாகிய யோனதாபைச் சந்தித்து, அவனை உபசரித்து: என் இருதயம் உன் இருதயத்தோடே செம்மையாய் இருக்கிறதுபோல உன் இருதயமும் செம்மையாயிருக்கிறதா என்று கேட்டான். அதற்கு யோனதாப்: அப்படியே இருக்கிறது என்றான்; அப்படியிருக்கிறதானால், உன் கையைத் தா என்று சொன்னான்; அவன் தன் கையைக் கொடுத்தபோது, அவனைத் தன்னிடத்தில் இரதத்தின்மேல் ஏறிவரச் சொல்லி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அவ்விடம் விட்டுப் புறப்பட்ட போது, தனக்கு எதிர்ப்பட்ட ரேகாபின் குமாரனாகிய யோனதாபைச் சந்தித்து, அவனை உபசரித்து: என் இருதயம் உன் இருதயத்தோடே செம்மையாய் இருக்கிறதுபோல உன் இருதயமும் செம்மையாயிருக்கிறதா என்று கேட்டான். அதற்கு யோனதாப்: அப்படியே இருக்கிறது என்றான்; அப்படியிருக்கிறதானால், உன் கையைத் தா என்று சொன்னான்; அவன் தன் கையைக் கொடுத்தபோது, அவனைத் தன்னிடத்தில் இரதத்தின்மேல் ஏறிவரச் சொல்லி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என்னோடே கூடவந்து கர்த்தருக்காக எனக்கு இருக்கிற பக்திவைராக்கியத்தைப் பார் என்றான்; அப்படியே இவனை அவன் இரதத்தின்மேல் ஏற்றி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என்னோடே கூடவந்து கர்த்தருக்காக எனக்கு இருக்கிற பக்திவைராக்கியத்தைப் பார் என்றான்; அப்படியே இவனை அவன் இரதத்தின்மேல் ஏற்றி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சமாரியாவுக்கு வந்தபோது, கர்த்தர் எலியாவோடே சொன்ன வார்த்தையின்படியே, சமாரியாவில் ஆகாபுக்கு மீதியான யாவரையும் அழித்துத் தீருமளவும் சங்காரஞ்செய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சமாரியாவுக்கு வந்தபோது, கர்த்தர் எலியாவோடே சொன்ன வார்த்தையின்படியே, சமாரியாவில் ஆகாபுக்கு மீதியான யாவரையும் அழித்துத் தீருமளவும் சங்காரஞ்செய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சமாரியாவுக்கு வந்தபோது, கர்த்தர் எலியாவோடே சொன்ன வார்த்தையின்படியே, சமாரியாவில் ஆகாபுக்கு மீதியான யாவரையும் அழித்துத் தீருமளவும் சங்காரஞ்செய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யெகூ ஜனங்களையெல்லாம் கூட்டி, அவர்களை நோக்கி: ஆகாப் பாகாலைச் சேவித்தது கொஞ்சம், யெகூ அவனைச் சேவிப்பது மிகுதி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யெகூ ஜனங்களையெல்லாம் கூட்டி, அவர்களை நோக்கி: ஆகாப் பாகாலைச் சேவித்தது கொஞ்சம், யெகூ அவனைச் சேவிப்பது மிகுதி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பாகாலின் சகல தீர்க்கதரிசிகளையும், அவனுடைய சகல பணிவிடைக் காரரையும், அவனுடைய சகல ஆசாரியரையும் என்னிடத்தில் அழைப்பியுங்கள்; ஒருவனும் குறையலாகாது; நான் பாகாலுக்குப் பெரிய பலியிடப்போகிறேன்; வராதவன் எவனோ அவன் உயிரோடிருப்பதில்லை என்றான்; பாகாலின் பணிவிடைக்காரரை அழிக்கும்படி யெகூ இதைத் தந்திரமாய்ச் செய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பாகாலின் சகல தீர்க்கதரிசிகளையும், அவனுடைய சகல பணிவிடைக் காரரையும், அவனுடைய சகல ஆசாரியரையும் என்னிடத்தில் அழைப்பியுங்கள்; ஒருவனும் குறையலாகாது; நான் பாகாலுக்குப் பெரிய பலியிடப்போகிறேன்; வராதவன் எவனோ அவன் உயிரோடிருப்பதில்லை என்றான்; பாகாலின் பணிவிடைக்காரரை அழிக்கும்படி யெகூ இதைத் தந்திரமாய்ச் செய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பாகாலின் சகல தீர்க்கதரிசிகளையும், அவனுடைய சகல பணிவிடைக் காரரையும், அவனுடைய சகல ஆசாரியரையும் என்னிடத்தில் அழைப்பியுங்கள்; ஒருவனும் குறையலாகாது; நான் பாகாலுக்குப் பெரிய பலியிடப்போகிறேன்; வராதவன் எவனோ அவன் உயிரோடிருப்பதில்லை என்றான்; பாகாலின் பணிவிடைக்காரரை அழிக்கும்படி யெகூ இதைத் தந்திரமாய்ச் செய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காலுக்குப் பண்டிகையின் ஆசரிப்பைக் கூறுங்கள் என்று யெகூ சொன்னான்; அப்படியே கூறி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காலுக்குப் பண்டிகையின் ஆசரிப்பைக் கூறுங்கள் என்று யெகூ சொன்னான்; அப்படியே கூறின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ெகூ இஸ்ரவேல் தேசமெங்கும் அதைச் சொல்லியனுப்பினபடியினால், பாகாலின் பணிவிடைக்காரர் எல்லாரும் வந்தார்கள்; வராதவன் ஒருவனுமில்லை; அவர்கள் பாகாலின் கோவிலுக்குள் பிரவேசித்ததினால் பாகாலின் கோவில் நாற்சாரியும் நிறைந்திருந்த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ெகூ இஸ்ரவேல் தேசமெங்கும் அதைச் சொல்லியனுப்பினபடியினால், பாகாலின் பணிவிடைக்காரர் எல்லாரும் வந்தார்கள்; வராதவன் ஒருவனுமில்லை; அவர்கள் பாகாலின் கோவிலுக்குள் பிரவேசித்ததினால் பாகாலின் கோவில் நாற்சாரியும் நிறைந்திருந்த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ெகூ இஸ்ரவேல் தேசமெங்கும் அதைச் சொல்லியனுப்பினபடியினால், பாகாலின் பணிவிடைக்காரர் எல்லாரும் வந்தார்கள்; வராதவன் ஒருவனுமில்லை; அவர்கள் பாகாலின் கோவிலுக்குள் பிரவேசித்ததினால் பாகாலின் கோவில் நாற்சாரியும் நிறைந்திருந்த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அவன், வஸ்திரசாலை விசாரிப்புக்காரனை நோக்கி: பாகாலின் பணிவிடைக்காரருக்கெல்லாம் வஸ்திரங்களை எடுத்துக்கொண்டுவா என்றான்; அவர்களுக்கு வஸ்திரங்களை எடுத்துக்கொண்டு வந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அவன், வஸ்திரசாலை விசாரிப்புக்காரனை நோக்கி: பாகாலின் பணிவிடைக்காரருக்கெல்லாம் வஸ்திரங்களை எடுத்துக்கொண்டுவா என்றான்; அவர்களுக்கு வஸ்திரங்களை எடுத்துக்கொண்டு வந்த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 யெகூ: ரேகாபின் குமாரனாகிய யோனதாபோடுங்கூடப் பாகாலின் கோவிலுக்குள் பிரவேசித்து, பாகாலின் பணிவிடைக்காரரை நோக்கி: பாகாலின் ஊழியக்காரரை அல்லாமல் கர்த்தரின் ஊழியக்காரரில் ஒருவரும் இங்கே உங்களோடு இராதபடிக்குத் திட்டமாய்ப் பாருங்கள்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 யெகூ: ரேகாபின் குமாரனாகிய யோனதாபோடுங்கூடப் பாகாலின் கோவிலுக்குள் பிரவேசித்து, பாகாலின் பணிவிடைக்காரரை நோக்கி: பாகாலின் ஊழியக்காரரை அல்லாமல் கர்த்தரின் ஊழியக்காரரில் ஒருவரும் இங்கே உங்களோடு இராதபடிக்குத் திட்டமாய்ப் பாருங்கள்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பலிகளையும் சர்வாங்க தகனங்களையும் செலுத்த உட்பிரவேசித்த பின்பு, யெகூ வெளியிலே எண்பது பேரைத் தனக்கு ஆயத்தமாக வைத்து: நான் உங்கள் கையில் ஒப்புவிக்கிற மனுஷரில் ஒருவனை எவன் தப்பவிடுகிறானோ அவனுடைய ஜீவனுக்குப் பதிலாக அவனைத் தப்பவிட்டவனுடைய ஜீவன் ஈடாயிருக்கும்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பலிகளையும் சர்வாங்க தகனங்களையும் செலுத்த உட்பிரவேசித்த பின்பு, யெகூ வெளியிலே எண்பது பேரைத் தனக்கு ஆயத்தமாக வைத்து: நான் உங்கள் கையில் ஒப்புவிக்கிற மனுஷரில் ஒருவனை எவன் தப்பவிடுகிறானோ அவனுடைய ஜீவனுக்குப் பதிலாக அவனைத் தப்பவிட்டவனுடைய ஜீவன் ஈடாயிருக்கும்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பலிகளையும் சர்வாங்க தகனங்களையும் செலுத்த உட்பிரவேசித்த பின்பு, யெகூ வெளியிலே எண்பது பேரைத் தனக்கு ஆயத்தமாக வைத்து: நான் உங்கள் கையில் ஒப்புவிக்கிற மனுஷரில் ஒருவனை எவன் தப்பவிடுகிறானோ அவனுடைய ஜீவனுக்குப் பதிலாக அவனைத் தப்பவிட்டவனுடைய ஜீவன் ஈடாயிருக்கும்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ர்வாங்க தகனபலியிட்டுத் தீர்ந்த போது, யெகூ சேவகரையும் சேர்வைக்காரரையும் நோக்கி: உள்ளேபோய், அவர்களை வெட்டிப்போடுங்கள்; ஒருவரையும் வெளியே விடவேண்டாம் என்றான்; அப்படியே பட்டயக்கருக்கினால் சேவகரும் சேர்வைக்காரரும் அவர்களை வெட்டி எறிந்துபோட்டு, பாகால் கோவிலைச் சேர்ந்த ஸ்தலம் எங்கும்போய்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ர்வாங்க தகனபலியிட்டுத் தீர்ந்த போது, யெகூ சேவகரையும் சேர்வைக்காரரையும் நோக்கி: உள்ளேபோய், அவர்களை வெட்டிப்போடுங்கள்; ஒருவரையும் வெளியே விடவேண்டாம் என்றான்; அப்படியே பட்டயக்கருக்கினால் சேவகரும் சேர்வைக்காரரும் அவர்களை வெட்டி எறிந்துபோட்டு, பாகால் கோவிலைச் சேர்ந்த ஸ்தலம் எங்கும்போய்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ர்வாங்க தகனபலியிட்டுத் தீர்ந்த போது, யெகூ சேவகரையும் சேர்வைக்காரரையும் நோக்கி: உள்ளேபோய், அவர்களை வெட்டிப்போடுங்கள்; ஒருவரையும் வெளியே விடவேண்டாம் என்றான்; அப்படியே பட்டயக்கருக்கினால் சேவகரும் சேர்வைக்காரரும் அவர்களை வெட்டி எறிந்துபோட்டு, பாகால் கோவிலைச் சேர்ந்த ஸ்தலம் எங்கும்போய்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ர்வாங்க தகனபலியிட்டுத் தீர்ந்த போது, யெகூ சேவகரையும் சேர்வைக்காரரையும் நோக்கி: உள்ளேபோய், அவர்களை வெட்டிப்போடுங்கள்; ஒருவரையும் வெளியே விடவேண்டாம் என்றான்; அப்படியே பட்டயக்கருக்கினால் சேவகரும் சேர்வைக்காரரும் அவர்களை வெட்டி எறிந்துபோட்டு, பாகால் கோவிலைச் சேர்ந்த ஸ்தலம் எங்கும்போய்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ாகால் கோவில் விக்கிரகங்களை வெளியே எடுத்துவந்து, அவைகளைத் தீக்கொளுத்தி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ாகாலின் சிலையைத் தகர்த்து, பாகாலின் கோவிலை இடித்து, அதை இந்நாள்வரைக்கும் இருக்கிறதுபோல மலஜலாதி இடமாக்கின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ாகாலின் சிலையைத் தகர்த்து, பாகாலின் கோவிலை இடித்து, அதை இந்நாள்வரைக்கும் இருக்கிறதுபோல மலஜலாதி இடமாக்கின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ப்படியே யெகூ பாகாலை இஸ்ரவேலில் இராதபடிக்கு அழித்துப்போட்ட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னாலும் பெத்தேலிலும் தாணிலும் வைத்த பொற்கன்றுக்குட்டிகளால், இஸ்ரவேலைப் பாவஞ்செய்யப்பண்ணின நேபாத்தின் குமாரனாகிய யெரொபெயாமின் பாவங்களை யெகூ விட்டு விலகவில்லை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னாலும் பெத்தேலிலும் தாணிலும் வைத்த பொற்கன்றுக்குட்டிகளால், இஸ்ரவேலைப் பாவஞ்செய்யப்பண்ணின நேபாத்தின் குமாரனாகிய யெரொபெயாமின் பாவங்களை யெகூ விட்டு விலகவில்லை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னாலும் பெத்தேலிலும் தாணிலும் வைத்த பொற்கன்றுக்குட்டிகளால், இஸ்ரவேலைப் பாவஞ்செய்யப்பண்ணின நேபாத்தின் குமாரனாகிய யெரொபெயாமின் பாவங்களை யெகூ விட்டு விலகவில்லை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யெகூவை நோக்கி: என் பார்வைக்குச் செம்மையானதை நீ நன்றாய்ச் செய்து, என் இருதயத்தில் இருந்தபடியெல்லாம் ஆகாபின் குடும்பத்துக்குச் செய்தபடியினால், உன் குமாரர் இஸ்ரவேலுடைய சிங்காசனத்தின்மேல் நாலு தலைமுறையாக வீற்றிருப்பார்கள் என்ற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யெகூவை நோக்கி: என் பார்வைக்குச் செம்மையானதை நீ நன்றாய்ச் செய்து, என் இருதயத்தில் இருந்தபடியெல்லாம் ஆகாபின் குடும்பத்துக்குச் செய்தபடியினால், உன் குமாரர் இஸ்ரவேலுடைய சிங்காசனத்தின்மேல் நாலு தலைமுறையாக வீற்றிருப்பார்கள் என்றா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யெகூவை நோக்கி: என் பார்வைக்குச் செம்மையானதை நீ நன்றாய்ச் செய்து, என் இருதயத்தில் இருந்தபடியெல்லாம் ஆகாபின் குடும்பத்துக்குச் செய்தபடியினால், உன் குமாரர் இஸ்ரவேலுடைய சிங்காசனத்தின்மேல் நாலு தலைமுறையாக வீற்றிருப்பார்கள் என்றார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னாலும் யெகூ இஸ்ரவேலின் தேவனுடைய கர்த்தரின் நியாயப்பிரமாணத்தின்படி தன் முழு இருதயத்தோடும் நடக்கக் கவலைப்படவில்லை; இஸ்ரவேலைப் பாவஞ்செய்யப்பண்ணின யெரொபெயாமின் பாவங்களை விட்டு அவன் விலகவும் இல்லை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னாலும் யெகூ இஸ்ரவேலின் தேவனுடைய கர்த்தரின் நியாயப்பிரமாணத்தின்படி தன் முழு இருதயத்தோடும் நடக்கக் கவலைப்படவில்லை; இஸ்ரவேலைப் பாவஞ்செய்யப்பண்ணின யெரொபெயாமின் பாவங்களை விட்டு அவன் விலகவும் இல்லை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நாட்கள் முதல் கர்த்தர் இஸ்ரவேலைக் குறைந்துபோகப்பண்ணினார்; ஆசகேல் அவர்களை இஸ்ரவேலின் எல்லைகளிலெல்லாம் முறிய அடித்து,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நாட்கள் முதல் கர்த்தர் இஸ்ரவேலைக் குறைந்துபோகப்பண்ணினார்; ஆசகேல் அவர்களை இஸ்ரவேலின் எல்லைகளிலெல்லாம் முறிய அடித்து,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ோர்தான் துவக்கிக் கிழக்கிலுள்ள அர்னோன் நதிக்குச் சமீபமான ஆரோவேர் முதற்கொண்டிருக்கிற கீலேயாத்திலும் பாசானிலுமுள்ள காதியர், ரூபேனியர், மனாசேயர் இவர்களுடைய தேசமாகிய கீலேயாத் முழுவதையும் முறிய அடித்த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ோர்தான் துவக்கிக் கிழக்கிலுள்ள அர்னோன் நதிக்குச் சமீபமான ஆரோவேர் முதற்கொண்டிருக்கிற கீலேயாத்திலும் பாசானிலுமுள்ள காதியர், ரூபேனியர், மனாசேயர் இவர்களுடைய தேசமாகிய கீலேயாத் முழுவதையும் முறிய அடித்த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ோர்தான் துவக்கிக் கிழக்கிலுள்ள அர்னோன் நதிக்குச் சமீபமான ஆரோவேர் முதற்கொண்டிருக்கிற கீலேயாத்திலும் பாசானிலுமுள்ள காதியர், ரூபேனியர், மனாசேயர் இவர்களுடைய தேசமாகிய கீலேயாத் முழுவதையும் முறிய அடித்த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ெகூவின் மற்ற வர்த்தமானங்களும், அவன் செய்தவை யாவும், அவனுடைய எல்லா வல்லமையும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ெகூவின் மற்ற வர்த்தமானங்களும், அவன் செய்தவை யாவும், அவனுடைய எல்லா வல்லமையும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யெகூ தன் பிதாக்களோடே நித்திரையடைந்தபின், அவனைச் சமாரியாவில் அடக்கம்பண்ணினார்கள்; அவன் ஸ்தானத்தில் அவன் குமாரனாகிய யோவாகாஸ் ராஜாவானா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யெகூ தன் பிதாக்களோடே நித்திரையடைந்தபின், அவனைச் சமாரியாவில் அடக்கம்பண்ணினார்கள்; அவன் ஸ்தானத்தில் அவன் குமாரனாகிய யோவாகாஸ் ராஜாவானா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யெகூ சமாரியாவிலே இஸ்ரவேலின்மேல் ராஜ்யபாரம்பண்ணின நாட்கள் இருபத்தெட்டு வருஷ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হাবের 70 জন ছেলে শমরিয়ায বাস করত| য়েহূ এই সমস্ত ছেলেদের যারা মানুষ করেছে তাদের, শমরিয়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কদের ও য়িষ্রিযেলের নেতাদের চিঠি লিখে পাঠা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ই সমস্ত চিঠিতে লেখা হল: “এ চিঠি পাবার সঙ্গে সঙ্গেই আপনারা আপনাদের ভাইদের মধ্যে যাকে য়োগ্যতম ব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ে করেন, তাকে তার পিতার সিংহাসনে বসিযে পিতৃকুলপতিদের আধিপত্যের জন্য সংগ্রাম শুরু করার জন্য প্রস্তু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রথ আর ঘোড়া তো আপনাদের য়থেষ্টই আছে, উপরন্তু আপনারা সকলেই সুরক্ষিত শহরের মধ্যে বাস করেন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িন্তু য়েহূর পাঠানো এই চিঠি পেয়ে য়িষ্রিযেলের নেতা ও শাসকবর্গ খুবই ভয পেয়ে গেল| তারা নিজে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বলাবলি শুরু করল, “য়োরাম আর অহসিয় দুই রাজাই যখন য়েহূকে থামাতে পারল না, তখন আমরাই কি পারব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হাবের বাড়ির চৌকিদার, নগরপাল, শহরের নেতা ও আহাবের সন্তানদের পালকপিতারা য়েহূকে খবর পাঠাল: “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র আজ্ঞাধীন দাসানুদাস| আপনি যা বলবেন আমরা তাই করতে রাজী আছি| আমরা নিজেদের কোন রাজা নির্বাচন করছ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, এবার আপনি যা ভাল মনে করবেন তাই করু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়েহূ তখন এই সমস্ত নেতাদের দ্বিতীয় এক চিঠিতে নির্দেশ দিলেন, “আপনারা সত্যি সত্যিই যদি আ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র্থন করেন এবং আমার বশ্যতা স্বীকার করেন তাহলে আহাবের ছেলেদের মুণ্ডুগুলো কেটে আগামীকাল এই সময়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, য়িষ্রিযেলে নিয়ে আসবেন|”আহাবের 70 জন ছেলে ঐ শহরেই নেতাদের সঙ্গে বাস করত যারা তাদের প্রতিপাল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শহরের নেতারা এই চিঠি পেয়ে 70 জন রাজপুত্রকে হত্যা করে তাদের মুণ্ডুগুলো টুক্রিতে রাখলেন| তারপর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টুক্রিগুলো য়িষ্রিযেলে য়েহূর কাছে পাঠিয়ে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বার্তাবাহক এসে য়েহূকে খবর দিল, “তারা রাজপুত্রদের মুণ্ডুগুলো নিয়ে এসেছে!”তখন য়েহূ বললেন, “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টা মুণ্ডুগুলো কাল সকাল পর্য়ন্ত শহরের ফটকে দুটো গাদা করে সাজিযে রাখ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কাল বেলা য়েহূ গিয়ে লোকদের সামনে দাঁড়িয়ে বললেন, “তোমরা সকলেই নির্দোষ| আমি আমার অন্নদা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রুদ্ধে চএান্ত করে তাঁকে হত্যা করেছি| কিন্তু আহাবের এই সমস্ত ছেলেদের কে হত্যা করল? তোমর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শোন, মনে রেখো প্রভু যা বলেন তা অবশ্যই হবে| আহাবের পরিবারের পরিণতি সম্পর্কে প্রভু আগেই এলিয়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ধ্যমে এই সব কথা ভবিষ্যত্‌বাণী করেছিলেন| এখন তিনি তা শুধু কাজে পরিণত করল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শেষ পর্য়ন্ত য়েহূ য়িষ্রিযেলে বসবাসকারী আহাবের পরিবারের সমস্ত সদস্য, আহাবের ঘনিষ্ঠ গুরুত্বপূর্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ক্তিবর্গ, বন্ধুবান্ধব, যাজকবর্গ সকলকেই হত্যা করলেন| আহাবের কোন নিকট জনই রক্ষা পে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রপর য়েহূ য়িষ্রিযেল থেকে শমরিয়ায গেলেন| পথে ‘মেষপালকদের আড্ডা’ বলে একটা জায়গায় যে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ষপালকরা মেষদের গা থেকে লোম ছাড়াত, থাম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য়েহূ যিহূদার রাজা অহসিয়র আত্মীযস্বজনদের সঙ্গে দেখা করে বললেন, “তোমরা কারা?”তারা উত্তর দি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আমরা সকলেই যিহূদার রাজা অহসিয়র আত্মীয| আমরা সকলে মহারাজ আর রাণীমার ছেলেপুলেদের সঙ্গে দেখাসাক্ষাত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এসেছ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য়েহূ তখন তাঁর দলবলকে নির্দেশ দিলেন, “এগুলোকে জ্য়ান্ত ধর|”য়েহূর লোকরা তখন অহসিয়ের 42 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ত্মীযস্বজনকে বন্দী করে নিয়ে গিয়ে মেষলোমচ্ছেদক গৃহের কুযোর কাছে হত্যা করল, কেউই রক্ষা পে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সেখান থেকে যাবার পথে রেখবের পুত্র যিহোনাদবের সঙ্গে য়েহূর দেখা হল| যিহোনাদব তখন য়েহূর সঙ্গ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া করতে আসছিলেন| য়েহূ তাঁকে অভিবাদন জানিয়ে জিজ্ঞেস করলেন, “আমি য়ে রকম আপনাকে বিশ্বাসী বন্ধু ব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ে করি, আপনিও কি আমাকে তাই করেন?”যিহোনাদব উত্তর দিলেন, “অবশ্যই! আমিও আপনার বিশ্বাসী বন্ধু|”য়েহ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েন, “তাই যদি হয় তবে আপনি আমার হাতে হাত রাখুন|”এই বলে নিজের হাত বাড়িযে দিয়ে যিহোনাদবকে নিজ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থে টেনে তুল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য়েহূ বললেন, “আমার সঙ্গে চলুন| দেখতেই পাচ্ছেন প্রভুর প্রতি আমার অবিচল ভক্তি আছে|”যিহোনাদব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হূর রথে চড়েই রওনা হ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শমরিয়ায এসে য়েহূ আহাবের পরিবারের অবশিষ্ট জীবিত ব্যক্তিবর্গকে হত্যা করলেন| প্রভু এলিয়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ভবিষ্যত্‌বাণী করেছিলেন ঠিক সে ভাবেই য়েহূ আহাবের পরিবারের সবাইকে হত্যা করলেন, কাউকে রেহাই দ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ারপর য়েহূ সমস্ত লোকদের জড়ো করে বললেন, “আহাব আর বাল মূর্ত্তির জন্য কি এমন কাজ করেছিলেন, য়েহ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থেকে অনেক বেশি করব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বাল মূর্ত্তির সমস্ত ভক্ত, ভাব্বাদী আর যাজকদের ডেকে নিয়ে এস, যাও| দেখো কেউ আবার য়েন বাদ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ড়ে! বাল মূর্ত্তির চরণে আমি এক মহার্য়্ঘ বলিদান করতে চাই| এই অনুষ্ঠানে য়ে আসবে না আমি তাকে হত্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!”আসলে এটা য়েহূর একটা চাল ছিল, তিনি বালপূজকদের ধ্বংস করতে চা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য়েহূ বললেন, “বাল মূর্ত্তির জন্য এক পবিত্র অনুষ্ঠানের আয়োজন করো|” যাজকরা সেই য়জ্ঞের দিন ঘোষণ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যখন য়েহূ সমগ্র ইস্রায়েলে এ খবর জানিয়ে দিলেন, বাল মূর্ত্তির সমস্ত পূজারীরা সেখানে এসে হাজ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ল, কেউই বাড়ীতে পড়ে থাকল না| তারা সকলে এসে বাল মূর্ত্তির মন্দিরে উপস্থিত হলে বালের মন্দির কান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নায় ভর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য়েহূ বস্ত্রাগারের অধ্যক্ষকে বাল মূর্ত্তির সমস্ত পূজকদের জন্য পূজার বিশেষ পোশাক বের করার নির্দ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তে, সেই লোকটি সে সব বের করে নিয়ে এ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খন য়েহূ আর রেখবের পুত্র যিহোনাদব দুজনে মিলে বাল মূর্ত্তির মন্দিরে গেলেন| য়েহূ ভক্তদের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দেখো মন্দিরে য়েন শুধুমাত্র বাল মূর্ত্তির ভক্তরাই থাক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বাল মূর্ত্তির ভক্তরা য়জ্ঞে আহুতি দিতে ও বলিদান করতে সবাই মিলে মন্দিরের ভেতরে গেল|এদিকে মন্দি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ইরে য়েহূ 80 জন প্রহরীকে দাঁড় করিযে রেখেছিলেন| তিনি তাদের বললেন, “দেখো কেউ য়েন পালাতে না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োর দোষে যদি এক জনও পালিয়ে যায় তো আমি তাকে হত্যা কর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য়েহূ হোমবলিতে জলসিঞ্চন করে উত্সর্গের কাজ শেষ করলেন এবং তাঁর সেনাপতিদের আর প্রহরীদের আদেশ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েন, “এখন যাও আর বাল মূর্ত্তির পূজকদের মেরে ফেল| কেউ য়েন মন্দির থেকে প্রাণ নিয়ে বেরোতে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ে!”তখন সেনাপতিরা তাদের তীক্ষ্ণ তরবারি দিয়ে বাল মূর্ত্তির সমস্ত পূজকদের হত্যা করল| তারা ও রক্ষী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লে পূজকদের মৃতদেহগুলো ছুঁড়ে ছুঁড়ে বাইরে ফেলল| তারপর প্রহরী ও সেনাপতিরা মন্দিরের গর্ভগৃহে ঢ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পাথরের ফলক ও স্মরণ স্তম্ভ বের করে এনে সেগুলোকে ভেঙে টুকরো টুকরো করে মন্দিরটাকে পুড়িয়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ারপর তারা বালের স্মরণস্তম্ভ এবং বালের মন্দির ভেঙ্গে ফেলল, তারা মন্দিরটাকে ধ্বংস করে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য়গায় একটা বিশ্রামাগার বানালো| লোকরা এখনও সেটাকে শৌচালয হিসেবে ব্যবহার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এই ভাবে য়েহূ ইস্রায়েলে বাল মূর্ত্তির পূজো বন্ধ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কিন্তু তা সত্ত্বেও, নবাটের পুত্র যারবিয়াম য়ে সমস্ত পাপ কাজ করতে ইস্রায়েলের লোকদের বাধ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েন সে সমস্ত পাপ কাজ য়েহূ অব্যাহত রাখলেন| তিনি বৈথেল ও দানের সেই সোনার বাছুর দুটোকে ধ্বংস কর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প্রভু য়েহূকে বললেন, “তুমি খুব ভাল কাজ করেছো| আমি যা ভাল বলেছিলাম তুমি তাই করলে| য়ে ভাব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হাবের পরিবারকে নিশ্চিহ্ন করতে চেয়েছিলাম তুমি ঠিক সে ভাবেই তাদের ধ্বংস করেছো| এই জন্য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তরপুরুষরা চার পুরুষ ধরে ইস্রায়েলে শাসন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কিন্তু য়েহূ সমস্ত হৃদয় দিয়ে প্রভুর বিধি-নির্দেশ পালন করেন নি| যারবিয়াম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সিন্দাদের য়ে সব পাপাচরণে বাধ্য করেছিলেন তা তিনি বন্ধ করতে পারেন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প্রভু এসময় ইস্রায়েল থেকে টুকরো টুকরো ভূখণ্ড বিচ্ছিন্ন করছিলেন| ইস্রায়েলের প্রত্যেক সীমান্ত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রামের রাজা হসায়েলের হাতে ইস্রায়েলীয় বাহিনী পরাজিত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যর্দন নদীর পূর্ব তীরে গিলিয়দের সমগ্র অঞ্চল ছাড়াও গাদীয, রূবেণীয ও মনঃশীযদের পরিবারগোষ্ঠীর দেশ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র্ণোন উপত্যকার কাছে অরোয থেকে গিলিয়দ ও বাশন পর্য়ন্ত সমস্ত অঞ্চল হসায়েল দখল করে নিলেন|য়েহূ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ৃত্য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য়েহূ আর যা কিছু স্মরণীয কাজ করেছিলেন সে সমস্ত কিছুই ‘ইস্রায়েলের রাজাদের ইতিহাস’ গ্রন্থ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িপিবদ্ধ করা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য়েহূ মারা গেলেন এবং তাঁকে তাঁর পূর্বপুরুষদের সঙ্গে শমরিয়ায সমাধিস্থ করা হয়েছিল| তাঁর মৃত্য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 তাঁর পুত্র যিহোয়াহস ইস্রায়েলের নতুন রাজা হ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য়েহূ শমরিয়াতে ইস্রায়েলের উপর 28 বছর রাজত্ব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2026-10-21T10:23:50Z</dcterms:created>
  <dcterms:modified xsi:type="dcterms:W3CDTF">2026-10-21T10:23:50Z</dcterms:modified>
  <dc:title>২ রাজাবলি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