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யோன் குமாரத்தி திராட்சத்தோட்டத்தில் உள்ள ஒரு குச்சுபோலவும் வெள்ளரித்தோட்டத்திலுள்ள ஒரு குடிசைபோலவும், முற்றிக்கை போடப்பட்ட ஒரு பட்டணம் போலவும் மீந்திருக்கிறா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யோன் குமாரத்தி திராட்சத்தோட்டத்தில் உள்ள ஒரு குச்சுபோலவும் வெள்ளரித்தோட்டத்திலுள்ள ஒரு குடிசைபோலவும், முற்றிக்கை போடப்பட்ட ஒரு பட்டணம் போலவும் மீந்திருக்கிறா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ேனைகளின் கர்த்தர் நமக்குக் கொஞ்சம் மீதியை வைக்காதிருந்தாரானால், நாம் சோதோமைப்போலாகி, கொமோராவுக்கு ஒத்திருப்ப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ேனைகளின் கர்த்தர் நமக்குக் கொஞ்சம் மீதியை வைக்காதிருந்தாரானால், நாம் சோதோமைப்போலாகி, கொமோராவுக்கு ஒத்திருப்ப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ோதோமின் அதிபதிகளே, கர்த்தருடைய வார்த்தையைக் கேளுங்கள்; கொமோராவின் ஜனமே, நமது தேவனுடைய வேதத்துக்குச் செவிகொடுங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ோதோமின் அதிபதிகளே, கர்த்தருடைய வார்த்தையைக் கேளுங்கள்; கொமோராவின் ஜனமே, நமது தேவனுடைய வேதத்துக்குச் செவிகொட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் பலிகளின் திரள் எனக்கு என்னத்துக்கு என்று கர்த்தர் சொல்லுகிறார்; ஆட்டுக்கடாக்களின் தகனபலிகளும், கொழுத்த மிருகங்களின் நிணமும் எனக்கு அரோசிகமாயிருக்கிறது; காளைகள், ஆட்டுக்குட்டிகள், கடாக்களின் இரத்தத்தின்மேல் எனக்குப் பிரியம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் பலிகளின் திரள் எனக்கு என்னத்துக்கு என்று கர்த்தர் சொல்லுகிறார்; ஆட்டுக்கடாக்களின் தகனபலிகளும், கொழுத்த மிருகங்களின் நிணமும் எனக்கு அரோசிகமாயிருக்கிறது; காளைகள், ஆட்டுக்குட்டிகள், கடாக்களின் இரத்தத்தின்மேல் எனக்குப் பிரியம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் பலிகளின் திரள் எனக்கு என்னத்துக்கு என்று கர்த்தர் சொல்லுகிறார்; ஆட்டுக்கடாக்களின் தகனபலிகளும், கொழுத்த மிருகங்களின் நிணமும் எனக்கு அரோசிகமாயிருக்கிறது; காளைகள், ஆட்டுக்குட்டிகள், கடாக்களின் இரத்தத்தின்மேல் எனக்குப் பிரியம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என் சந்நிதியில் வரும்போது, என் பிராகாரங்களை இப்படி மிதிக்கவேண்டுமென்று உங்களிடத்தில் கேட்டது யார்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னி வீண் காணிக்கைகளைக் கொண்டுவரவேண்டாம்; தூபங்காட்டுதல் எனக்கு அருவருப்பாயிருக்கிறது; நீங்கள் அக்கிரமத்தோடே ஆசரிக்கிற மாதப்பிறப்பையும், ஓய்வுநாளையும், சபைக்கூட்டத்தையும் நான் இனிச் சகிக்கமாட்ட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னி வீண் காணிக்கைகளைக் கொண்டுவரவேண்டாம்; தூபங்காட்டுதல் எனக்கு அருவருப்பாயிருக்கிறது; நீங்கள் அக்கிரமத்தோடே ஆசரிக்கிற மாதப்பிறப்பையும், ஓய்வுநாளையும், சபைக்கூட்டத்தையும் நான் இனிச் சகிக்கமாட்ட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் மாதப்பிறப்புகளையும், உங்கள் பண்டிகைகளையும் என் ஆத்துமா வெறுக்கிறது; அவைகள் எனக்கு வருத்தமாயிருக்கிறது; அவைகளைச் சுமந்து இளைத்துப்போன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் மாதப்பிறப்புகளையும், உங்கள் பண்டிகைகளையும் என் ஆத்துமா வெறுக்கிறது; அவைகள் எனக்கு வருத்தமாயிருக்கிறது; அவைகளைச் சுமந்து இளைத்துப்போன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உங்கள் கைகளைவிரித்தாலும், என் கண்களை உங்களைவிட்டு மறைக்கிறேன்; நீங்கள் மிகுதியாய் ஜெபம்பண்ணினாலும் கேளேன்; உங்கள் கைகள் இரத்தத்தினால் நிறைந்திரு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உங்கள் கைகளைவிரித்தாலும், என் கண்களை உங்களைவிட்டு மறைக்கிறேன்; நீங்கள் மிகுதியாய் ஜெபம்பண்ணினாலும் கேளேன்; உங்கள் கைகள் இரத்தத்தினால் நிறைந்திருக்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ைக் கழுவிச் சுத்திகரியுங்கள்; உங்கள் கிரியைகளின் பொல்லாப்பை என் கண்களுக்கு மறைவாக அகற்றிவிட்டு, தீமைசெய்தலை விட்டு ஓயுங்கள்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ைக் கழுவிச் சுத்திகரியுங்கள்; உங்கள் கிரியைகளின் பொல்லாப்பை என் கண்களுக்கு மறைவாக அகற்றிவிட்டு, தீமைசெய்தலை விட்டு ஓயுங்கள்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ன்மைசெய்யப் படியுங்கள்; நியாயத்தைத் தேடுங்கள்; ஒடுக்கப்பட்டவனை ஆதரித்து, திக்கற்றப் பிள்ளையின் நியாயத்தையும், விதவையின் வழக்கையும் விசாரிய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ன்மைசெய்யப் படியுங்கள்; நியாயத்தைத் தேடுங்கள்; ஒடுக்கப்பட்டவனை ஆதரித்து, திக்கற்றப் பிள்ளையின் நியாயத்தையும், விதவையின் வழக்கையும் விசாரிய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ழக்காடுவோம் வாருங்கள் என்று கர்த்தர் சொல்லுகிறார்; உங்கள் பாவங்கள் சிவேரென்றிருந்தாலும் உறைந்த மழையைப் போல் வெண்மையாகும்; அவைகள் இரத்தாம்பரச் சிவப்பாயிருந்தாலும் பஞ்சைப்போலா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ழக்காடுவோம் வாருங்கள் என்று கர்த்தர் சொல்லுகிறார்; உங்கள் பாவங்கள் சிவேரென்றிருந்தாலும் உறைந்த மழையைப் போல் வெண்மையாகும்; அவைகள் இரத்தாம்பரச் சிவப்பாயிருந்தாலும் பஞ்சைப்போலா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மனம்பொருந்திச் செவிகொடுத்தால் தேசத்தின் நன்மையைப் புசிப்பீ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ாட்டோம் என்று எதிர்த்துநிற்பீர்களாகில் பட்டயத்துக்கு இரையாவீர்கள்; கர்த்தரின் வாய் இதைச் சொல்லிற்ற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ண்மையுள்ள நகரம் எப்படி வேசியாய்ப்போயிற்று! அது நியாயத்தால் நிறைந்திருந்தது, நீதி அதில் குடிகொண்டிருந்தது; இப்பொழுதோ அதின் குடிகள் கொலைபாதக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ண்மையுள்ள நகரம் எப்படி வேசியாய்ப்போயிற்று! அது நியாயத்தால் நிறைந்திருந்தது, நீதி அதில் குடிகொண்டிருந்தது; இப்பொழுதோ அதின் குடிகள் கொலைபாதக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வெள்ளி களிம்பாயிற்று; உன் திராட்சரசம் தண்ணீர்கலப்பான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பிரபுக்கள் முரடரும் திருடரின் தோழருமாயிருக்கிறார்கள்; அவர்களில் ஒவ்வொருவனும் பரிதானத்தை விரும்பி, கைக்கூலியை நாடித்திரிகிறான்; திக்கற்ற பிள்ளையின் நியாயத்தை விசாரியார்கள்; விதவையின் வழக்கு அவர்களிடத்தில் ஏறுகிறத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பிரபுக்கள் முரடரும் திருடரின் தோழருமாயிருக்கிறார்கள்; அவர்களில் ஒவ்வொருவனும் பரிதானத்தை விரும்பி, கைக்கூலியை நாடித்திரிகிறான்; திக்கற்ற பிள்ளையின் நியாயத்தை விசாரியார்கள்; விதவையின் வழக்கு அவர்களிடத்தில் ஏறுகிறத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பிரபுக்கள் முரடரும் திருடரின் தோழருமாயிருக்கிறார்கள்; அவர்களில் ஒவ்வொருவனும் பரிதானத்தை விரும்பி, கைக்கூலியை நாடித்திரிகிறான்; திக்கற்ற பிள்ளையின் நியாயத்தை விசாரியார்கள்; விதவையின் வழக்கு அவர்களிடத்தில் ஏறுகிறத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சேனையின் கர்த்தரும் இஸ்ரவேலின் வல்லவருமாகிய ஆண்டவர் சொல்லுகிறதாவது: ஓகோ நான் என் சத்துருக்களில் கோபம் ஆறி, என் பகைஞருக்கு நீதியைச் சரிக்கட்டுவ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சேனையின் கர்த்தரும் இஸ்ரவேலின் வல்லவருமாகிய ஆண்டவர் சொல்லுகிறதாவது: ஓகோ நான் என் சத்துருக்களில் கோபம் ஆறி, என் பகைஞருக்கு நீதியைச் சரிக்கட்டுவ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என் கையை உன்னிடமாய்த் திருப்பி, உன் களிம்பு நீங்க உன்னைச் சுத்தமாய்ப் புடமிட்டு, உன் ஈயத்தையெல்லாம் நீக்குவ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என் கையை உன்னிடமாய்த் திருப்பி, உன் களிம்பு நீங்க உன்னைச் சுத்தமாய்ப் புடமிட்டு, உன் ஈயத்தையெல்லாம் நீக்குவ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 நியாயாதிபதிகளை முன்னிருந்ததுபோலவும் உன் ஆலோசனைக்காரரை ஆதியில் இருந்ததுபோலவும் திரும்பக்கட்டளையிடுவேன்; பின்பு நீ நீதிபுரம் என்றும், சத்தியநகரம் என்றும் பெயர் பெறுவாய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 நியாயாதிபதிகளை முன்னிருந்ததுபோலவும் உன் ஆலோசனைக்காரரை ஆதியில் இருந்ததுபோலவும் திரும்பக்கட்டளையிடுவேன்; பின்பு நீ நீதிபுரம் என்றும், சத்தியநகரம் என்றும் பெயர் பெறுவாய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மோசின் குமாரனாகிய ஏசாயா, யூதாவின் ராஜாக்களாகிய உசியா, யோதாம், ஆகாஸ், எசேக்கியா என்பவர்களின் நாட்களில், யூதாவையும் எருசலேமையும் குறித்துக் கண்ட தரிசன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மோசின் குமாரனாகிய ஏசாயா, யூதாவின் ராஜாக்களாகிய உசியா, யோதாம், ஆகாஸ், எசேக்கியா என்பவர்களின் நாட்களில், யூதாவையும் எருசலேமையும் குறித்துக் கண்ட தரிசன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ீயோன் நியாயத்தினாலும், அதிலே திரும்பி வருகிறவர்கள் நீதியினாலும் மீட்கப்படுவ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ானங்களே, கேளுங்கள்; பூமியே, செவிகொடு; கர்த்தர் பேசுகிறார்; நான் பிள்ளைகளை வளர்த்து ஆதரித்தேன்; அவர்களோ எனக்கு விரோதமாய்க் கலகம்பண்ணின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ானங்களே, கேளுங்கள்; பூமியே, செவிகொடு; கர்த்தர் பேசுகிறார்; நான் பிள்ளைகளை வளர்த்து ஆதரித்தேன்; அவர்களோ எனக்கு விரோதமாய்க் கலகம்பண்ணின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டு தன் எஜமானையும், கழுதை தன் ஆண்டவனின் முன்னணையையும் அறியும்; இஸ்ரவேலோ அறிவில்லாமலும் என் ஜனம் உணர்வில்லாமலும் இருக்கிறது என்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டு தன் எஜமானையும், கழுதை தன் ஆண்டவனின் முன்னணையையும் அறியும்; இஸ்ரவேலோ அறிவில்லாமலும் என் ஜனம் உணர்வில்லாமலும் இருக்கிறது என்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ுரோகிகளும் பாவிகளுமோ ஏகமாய் நொறுங்குண்டு போவார்கள்; கர்த்தரைவிட்டு விலகுகிறவர்கள் நிர்மூலமாவ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ஐயோ, பாவமுள்ள ஜாதியும் அக்கிரமத்தால் பாரஞ்சுமந்த ஜனமும், பொல்லாதவர்களின் சந்ததியும், கேடு உண்டாக்குகிற புத்திரருமாயிருக்கிறார்கள்; கர்த்தரை விட்டு, இஸ்ரவேலின் பரிசுத்தருக்குக் கோபமுண்டாக்கி, பின்வாங்கிப்போ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ஐயோ, பாவமுள்ள ஜாதியும் அக்கிரமத்தால் பாரஞ்சுமந்த ஜனமும், பொல்லாதவர்களின் சந்ததியும், கேடு உண்டாக்குகிற புத்திரருமாயிருக்கிறார்கள்; கர்த்தரை விட்டு, இஸ்ரவேலின் பரிசுத்தருக்குக் கோபமுண்டாக்கி, பின்வாங்கிப்போ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ங்கள் விரும்பின கர்வாலிமரங்களினிமித்தம் வெட்கப்படுவீர்கள்; நீங்கள் தெரிந்துகொண்ட தோப்புகளினிமித்தம் நாணமடைவீ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ங்கள் விரும்பின கர்வாலிமரங்களினிமித்தம் வெட்கப்படுவீர்கள்; நீங்கள் தெரிந்துகொண்ட தோப்புகளினிமித்தம் நாணமடைவீ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ன்னும் நீங்கள் ஏன் அடிக்கப்படவேண்டும்? அதிகமாய் விலகிப்போகிறீர்களே; தலையெல்லாம் வியாதியும், இருதயமெல்லாம் பலட்சயமுமாய் இருக்கிற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ன்னும் நீங்கள் ஏன் அடிக்கப்படவேண்டும்? அதிகமாய் விலகிப்போகிறீர்களே; தலையெல்லாம் வியாதியும், இருதயமெல்லாம் பலட்சயமுமாய் இருக்கிற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லையுதிர்ந்த கர்வாலிமரத்தைப்போலவும், தண்ணீரில்லாத தோப்பைப் போலவும் இருப்பீ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ள்ளங்கால் தொடங்கி உச்சந்தலைமட்டும் அதிலே சுகமில்லை; அது காயமும் வீக்கமும், நொதிக்கிற இரணமுமுள்ளது; அது சீழ் பிதுக்கப்படாமலும், கட்டப்படாமலும், எண்ணெயினால் ஆற்றப்படாமலும் இருக்கிற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ள்ளங்கால் தொடங்கி உச்சந்தலைமட்டும் அதிலே சுகமில்லை; அது காயமும் வீக்கமும், நொதிக்கிற இரணமுமுள்ளது; அது சீழ் பிதுக்கப்படாமலும், கட்டப்படாமலும், எண்ணெயினால் ஆற்றப்படாமலும் இருக்கிற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தேசம் பாழாயிருக்கிறது; உங்கள் பட்டணங்கள் அக்கினியினால் சுட்டெரிக்கப்பட்டது; உங்கள் நாட்டை அந்நியர் உங்கள் கண்களுக்கு முன்பாகப் பட்சிக்கிறார்கள்; அது அந்நியரால் கவிழ்க்கப்பட்ட பாழ்ந்தேசம் போல் இருக்கிற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தேசம் பாழாயிருக்கிறது; உங்கள் பட்டணங்கள் அக்கினியினால் சுட்டெரிக்கப்பட்டது; உங்கள் நாட்டை அந்நியர் உங்கள் கண்களுக்கு முன்பாகப் பட்சிக்கிறார்கள்; அது அந்நியரால் கவிழ்க்கப்பட்ட பாழ்ந்தேசம் போல் இருக்கிற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ராக்கிரமசாலி சணற்கூளமும், அவன் கிரியை அக்கினிப்பொறியுமாகி, இரண்டும் அவிப்பாரில்லாமல் ஏகமாய் வெந்துபோம் என்று சொல்லுகி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ராக்கிரமசாலி சணற்கூளமும், அவன் கிரியை அக்கினிப்பொறியுமாகி, இரண்டும் அவிப்பாரில்லாமல் ஏகமாய் வெந்துபோம் என்று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6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സീയോൻ പുത്രി, മുന്തിരിത്തോട്ടത്തിലെ കുടിൽ പോലെയും വെള്ളരിത്തോട്ടത്തിലെ മാടംപോലെയും നിരോധിച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ട്ടണംപോലെയും ശേഷ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സൈന്യങ്ങളുടെ യഹോവ നമുക്കു അത്യല്പമായോരു ശേഷിപ്പു വെച്ചിരുന്നില്ലെങ്കിൽ നാം സൊദോംപോ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ുമായിരുന്നു; ഗൊമോറെക്കു സദൃശമാകുമ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സൊദോം അധിപതികളേ, യഹോവയുടെ വചനം കേൾപ്പിൻ; ഗൊമോറജനമേ, നമ്മുടെ ദൈവത്തിന്റെ ന്യായപ്രമാ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്രദ്ധിച്ചു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നിങ്ങളുടെ ഹനനയാഗങ്ങളുടെ ബാഹുല്യം എനിക്കു എന്തിന്നു എന്നു യഹോവ അരുളിച്ചെയ്യ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ട്ടാടുകളെക്കൊണ്ടുള്ള ഹോമയാഗവും തടിപ്പിച്ച മൃഗങ്ങളുടെ മേദസ്സുംകൊണ്ടു എനിക്കു മതി വന്നിര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ളകളുടെയോ കുഞ്ഞാടുകളുടെയോ കോലാട്ടുകൊറ്റന്മാരുടെയോ രക്തം എനിക്കു ഇഷ്ടമ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ിങ്ങൾ എന്റെ സന്നിധിയിൽ വരുമ്പോൾ എന്റെ പ്രാകാരങ്ങളെ ചവിട്ടുവാൻ ഇതു നിങ്ങളോടു ചോദിച്ചതു ആ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ഇനി നിങ്ങൾ വ്യർത്ഥമായുള്ള കാഴ്ചകൊണ്ടുവരരുതു; ധൂപം എനിക്കു വെറുപ്പാകുന്നു; അമാവാസ്യയും ശബ്ബത്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ഭായോഗം കൂടുന്നതും--നീതികേടും ഉത്സവയോഗവും എനിക്കു സഹിച്ചുകൂട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നിങ്ങളുടെ അമാവാസ്യകളെയും ഉത്സവങ്ങളെയും ഞാൻ വെറുക്കുന്നു; അവ എനിക്കു അസഹ്യം; ഞാൻ അവ സഹ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ഷിഞ്ഞ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നിങ്ങൾ കൈമലർത്തുമ്പോൾ ഞാൻ എന്റെ കണ്ണു മറെച്ചുകളയും; നിങ്ങൾ എത്ര തന്നേ പ്രാർത്ഥനകഴിച്ചാലും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േൾക്കയില്ല; നിങ്ങളുടെ കൈ രക്തം കൊണ്ടു നിറഞ്ഞ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നിങ്ങളെ കഴുകി വെടിപ്പാക്കുവിൻ; നിങ്ങളുടെ പ്രവൃത്തികളുടെ ദോഷത്തെ എന്റെ കണ്ണിന്മുമ്പ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ക്കിക്കളവിൻ; തിന്മ ചെയ്യുന്നതു മതിയാക്ക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നന്മ ചെയ്‍വാൻ പഠിപ്പിൻ; ന്യായം അന്വേഷിപ്പിൻ; പീഡിപ്പിക്കുന്നവനെ നേർവ്വഴിക്കാക്കുവിൻ; അനാഥ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്യായം നടത്തിക്കൊടുപ്പിൻ; വിധവെക്കു വേണ്ടി വ്യവഹര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വരുവിൻ, നമുക്കു തമ്മിൽ വാദിക്കാം എന്നു യഹോവ അരുളിച്ചെയ്യുന്നു; നിങ്ങളുടെ പാപ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ടുഞ്ചുവപ്പായിരുന്നാലും ഹിമംപോലെ വെളുക്കും; രക്താംബരംപോലെ ചുവപ്പായവിരുന്നാലും പഞ്ഞിപോലെ ആയിത്തീ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നിങ്ങൾ മനസ്സുവെച്ചു കേട്ടനുസരിക്കുന്നുവെങ്കിൽ ദേശത്തിലെ നന്മ അനുഭവ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മറുത്തു മത്സരിക്കുന്നു എങ്കിലോ നിങ്ങൾ വാളിന്നിരയായ്തീരും; യഹോവയുടെ വായ് അരുളിച്ചെയ്ത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വിശ്വസ്തനഗരം വേശ്യയായി തീർന്നിരിക്കുന്നതു എങ്ങനെ! അതിൽ ന്യായം നിറഞ്ഞിരുന്നു; നീതി വസിച്ചിര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പ്പോഴോ, കുലപാതകന്മാ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നിന്റെ വെള്ളി കീടമായും നിന്റെ വീഞ്ഞു വെള്ളം ചേർന്നും ഇ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നിന്റെ പ്രഭുക്കന്മാർ മത്സരികൾ; കള്ളന്മാരുടെ കൂട്ടാളികൾ തന്നേ; അവർ ഒക്കെയും സമ്മാനപ്രിയ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തിഫലം കാംക്ഷിക്കുന്നവരും ആകുന്നു; അവർ അനാഥന്നു ന്യായം നടത്തിക്കൊടുക്കുന്നില്ല; വിധവയുടെ വ്യവഹ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അടുക്കൽ വരുന്ന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തുകൊണ്ടു യിസ്രായേലിന്റെ വല്ലഭനായി സൈന്യങ്ങളുടെ യഹോവയായ കർത്താവു അരുളിച്ചെയ്യുന്നു: ഹാ,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വൈരികളോടു പകവീട്ടി എന്റെ ശത്രുക്കളോടു പ്രതികാരം നട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ഞാൻ എന്റെ കൈ നിന്റെ നേരെ തിരിച്ചു നിന്റെ കീടം തീരെ ഉരുക്കിക്കളകയും നിന്റെ വെള്ളീയം ഒക്ക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ക്കിക്കള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ഞാൻ നിന്റെ ന്യായാധിപന്മാരെ ആദിയിങ്കൽ എന്നപോലെയും നിന്റെ ആലോചനക്കാരെ ആരംഭത്തിങ്കൽ എന്നപോല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്കും; അതിന്റെശേഷം നീ നീതിപുരം എന്നും വിശ്വസ്തനഗരം എന്നും വിളിക്കപ്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ആമോസിന്റെ മകനായ യെശയ്യാവു യെഹൂദാരാജാക്കന്മാരായ ഉസ്സീയാവു, യോഥാം, ആഹാസ്, യെഹിസ്കീയാവു എന്നി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ലത്തു യെഹൂദയെയും യെരൂശലേമിനെയും പറ്റി ദർശിച്ച ദർശന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സീയോൻ ന്യായത്താലും അതിൽ മനം തിരിയുന്നവർ നീതിയാലും വീണ്ടെടുക്കപ്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ആകാശമേ, കേൾക്ക; ഭൂമിയേ, ചെവിതരിക; യഹോവ അരുളിച്ചെയ്യുന്നു: ഞാൻ മക്കളെ പോറ്റി വളർത്തി; അവരോ എന്ന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ത്സര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കാള തന്റെ ഉടയവനെയും കഴുത തന്റെ യജമാനന്റെ പുല്തൊട്ടിയെയും അറിയുന്നു; യിസ്രായേലോ അറിയുന്ന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ജനം ഗ്രഹിക്കുന്ന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എന്നാൽ അതിക്രമികൾക്കും പാപികൾക്കും ഒരുപോലെ നാശം ഭവിക്കും; യഹോവയെ ഉപേക്ഷിക്കുന്നവർ മുടിഞ്ഞുപോ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യ്യോ പാപമുള്ള ജാതി! അകൃത്യഭാരം ചുമക്കുന്ന ജനം! ദുഷ്‌പ്രവൃത്തിക്കാരുടെ സന്തതി! വഷളായി നട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ക്കൾ! അവർ യഹോവയെ ഉപേക്ഷിച്ചു യിസ്രായേലിന്റെ പരിശുദ്ധനെ നിരസിച്ചു പുറകോട്ടു മാറിക്കളഞ്ഞ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നിങ്ങൾ താല്പര്യം വെച്ചിരുന്ന കരുവേലകങ്ങളെക്കുറിച്ചു നാണിക്കും; നിങ്ങൾ തിരഞ്ഞെടുത്തിര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ോട്ടങ്ങൾനിമിത്തം ലജ്ജ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ഇനി നിങ്ങളെ അടിച്ചിട്ടു എന്തു? നിങ്ങൾ അധികം അധികം പിന്മാറുകേയുള്ളു; തല മുഴുവനും ദീനവും ഹൃദ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ഴുവനും രോഗവും പിട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നിങ്ങൾ ഇല പൊഴിഞ്ഞ കരുവേലകംപോലെയും വെള്ളമില്ലാത്ത തോട്ടംപോലെയും ഇ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ടിതൊട്ടു മുടിവരെ ഒരു സുഖവും ഇല്ല; മുറിവും ചതവും പഴുത്തവ്രണവും മാത്രമേ ഉള്ളു; അവയെ ഞെക്ക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ഴുകീട്ടില്ല, വെച്ചുകെട്ടീട്ടില്ല, എണ്ണ പുരട്ടി ശമിപ്പിച്ചിട്ട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നിങ്ങളുടെ ദേശം ശൂന്യമായി നിങ്ങളുടെ പട്ടണങ്ങൾ തീക്കിരയായി; നിങ്ങൾ കാൺകെ അന്യജാതിക്കാർ നി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ടു തിന്നുകളയുന്നു; അതു അന്യജാതിക്കാർ ഉന്മൂലനാശം ചെയ്തതു പോലെ ശൂന്യമാ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ബലവാൻ ചണനാരുപോലെയും അവന്റെ പണി തീപ്പൊരിപോലെയും ആകും; കെടുത്തുവാൻ ആരുമില്ലാതെ രണ്ടും ഒരുമ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ന്തുപോ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2026-10-20T01:23:05Z</dcterms:created>
  <dcterms:modified xsi:type="dcterms:W3CDTF">2026-10-20T01:23:05Z</dcterms:modified>
  <dc:title>യെശയ്യാവ്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