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 தன் வீட்டிலே வாசமாயிருக்கிறபோது, அவன் தீர்க்கதரிசியாகிய நாத்தானை நோக்கி: பாரும், நான் கேதுருமரவீட்டிலே வாசம்பண்ணுகிறேன்; கர்த்தருடைய உடன்படிக்கைப் பெட்டியோ திரைகளின்கீழ் இருக்கிறது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 தன் வீட்டிலே வாசமாயிருக்கிறபோது, அவன் தீர்க்கதரிசியாகிய நாத்தானை நோக்கி: பாரும், நான் கேதுருமரவீட்டிலே வாசம்பண்ணுகிறேன்; கர்த்தருடைய உடன்படிக்கைப் பெட்டியோ திரைகளின்கீழ் இருக்கிறது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நாத்தான் தாவீதை நோக்கி: உம்முடைய இருதயத்தில் இருக்கிறதையெல்லாம் செய்யும்; தேவன் உம்மோடு இருக்கிறார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ன்று ராத்திரியிலே, தேவனுடைய வார்த்தை நாத்தானுக்கு உண்டாகி, அவர்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போய், என் தாசனாகிய தாவீதை நோக்கி: கர்த்தர் சொல்லுகிறது என்னவென்றால்: நான் வாசமாயிருக்க நீ எனக்கு ஆலயத்தைக் கட்டவேண்டா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இஸ்ரவேலை வரப்பண்ணின நாள்முதற்கொண்டு இந்நாள்வரைக்கும் நான் ஒரு ஆலயத்திலே வாசம்பண்ணாமல், ஒரு கூடாரத்திலிருந்து மறு கூடாரத்துக்கும், ஒரு வாசஸ்தலத்திலிருந்து மறு வாசஸ்தலத்துக்கும் போன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இஸ்ரவேலை வரப்பண்ணின நாள்முதற்கொண்டு இந்நாள்வரைக்கும் நான் ஒரு ஆலயத்திலே வாசம்பண்ணாமல், ஒரு கூடாரத்திலிருந்து மறு கூடாரத்துக்கும், ஒரு வாசஸ்தலத்திலிருந்து மறு வாசஸ்தலத்துக்கும் போன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சகல இஸ்ரவேலோடும் உலாவி வந்த எவ்விடத்திலாகிலும், நான் என் ஜனத்தை மேய்க்கக் கற்பித்த இஸ்ரவேலின் நியாயாதிபதிகளில் யாதொருவனை நோக்கி: நீங்கள் எனக்குக் கேதுருமரத்தால் செய்யப்பட்ட ஆலயத்தைக் கட்டாதிருக்கிறது என்ன என்று யாதொரு வார்த்தை சொன்னது உண்டோ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சகல இஸ்ரவேலோடும் உலாவி வந்த எவ்விடத்திலாகிலும், நான் என் ஜனத்தை மேய்க்கக் கற்பித்த இஸ்ரவேலின் நியாயாதிபதிகளில் யாதொருவனை நோக்கி: நீங்கள் எனக்குக் கேதுருமரத்தால் செய்யப்பட்ட ஆலயத்தைக் கட்டாதிருக்கிறது என்ன என்று யாதொரு வார்த்தை சொன்னது உண்டோ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ோதும், நீ என் தாசனாகிய தாவீதை நோக்கி: சேனைகளின் கர்த்தர் சொல்லுகிறது என்னவென்றால்: நீ என் ஜனமாகிய இஸ்ரவேலின்மேல் அதிபதியாயிருக்கும்படி, ஆடுகளின் பின்னே நடந்த உன்னை ஆட்டுமந்தையை விட்டு எடுத்த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ோதும், நீ என் தாசனாகிய தாவீதை நோக்கி: சேனைகளின் கர்த்தர் சொல்லுகிறது என்னவென்றால்: நீ என் ஜனமாகிய இஸ்ரவேலின்மேல் அதிபதியாயிருக்கும்படி, ஆடுகளின் பின்னே நடந்த உன்னை ஆட்டுமந்தையை விட்டு எடுத்த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போன இடமெல்லாம் உன்னோடே இருந்து, உன் சத்துருக்களையெல்லாம் உனக்கு முன்பாக நிர்மூலமாக்கி, பூமியிலிருக்கிற பெரியோர்களின் நாமத்திற்கு ஒத்த நாமத்தை உனக்கு உண்டாக்கின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போன இடமெல்லாம் உன்னோடே இருந்து, உன் சத்துருக்களையெல்லாம் உனக்கு முன்பாக நிர்மூலமாக்கி, பூமியிலிருக்கிற பெரியோர்களின் நாமத்திற்கு ஒத்த நாமத்தை உனக்கு உண்டாக்கின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என் ஜனமாகிய இஸ்ரவேலுக்கு ஒரு இடத்தையும் ஏற்படுத்தி, அவர்கள் தங்கள் ஸ்தானத்திலே குடியிருக்கவும், இனி அவர்கள் அலையாமலும், முன்போலும், நான் என் ஜனமாகிய இஸ்ரவேலின்மேல் நியாயாதிபதிகளைக் கட்டளையிட்ட நாள்முதல் நடந்ததுபோலும், நியாயக்கேட்டின் மக்களால் இனிச் சிறுமைப்படாமலும் இருக்கவும் அவர்களை நாட்டின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என் ஜனமாகிய இஸ்ரவேலுக்கு ஒரு இடத்தையும் ஏற்படுத்தி, அவர்கள் தங்கள் ஸ்தானத்திலே குடியிருக்கவும், இனி அவர்கள் அலையாமலும், முன்போலும், நான் என் ஜனமாகிய இஸ்ரவேலின்மேல் நியாயாதிபதிகளைக் கட்டளையிட்ட நாள்முதல் நடந்ததுபோலும், நியாயக்கேட்டின் மக்களால் இனிச் சிறுமைப்படாமலும் இருக்கவும் அவர்களை நாட்டின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என் ஜனமாகிய இஸ்ரவேலுக்கு ஒரு இடத்தையும் ஏற்படுத்தி, அவர்கள் தங்கள் ஸ்தானத்திலே குடியிருக்கவும், இனி அவர்கள் அலையாமலும், முன்போலும், நான் என் ஜனமாகிய இஸ்ரவேலின்மேல் நியாயாதிபதிகளைக் கட்டளையிட்ட நாள்முதல் நடந்ததுபோலும், நியாயக்கேட்டின் மக்களால் இனிச் சிறுமைப்படாமலும் இருக்கவும் அவர்களை நாட்டின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 சத்துருக்களையெல்லாம் கீழ்ப்படுத்தினேன். இப்போதும் கர்த்தர் உனக்கு ஒரு வீட்டைக் கட்டுவார் என்பதை உனக்கு அறிவிக்கிற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 சத்துருக்களையெல்லாம் கீழ்ப்படுத்தினேன். இப்போதும் கர்த்தர் உனக்கு ஒரு வீட்டைக் கட்டுவார் என்பதை உனக்கு அறிவிக்கிற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உன் பிதாக்களிடத்திலே போக, உன் நாட்கள் நிறைவேறும்போது, நான் உனக்குப்பின்பு உன் புத்திரரில் ஒருவனாகிய உன் சந்ததியை எழும்பப்பண்ணி, அவன் ராஜ்யத்தை நிலைப்படுத்துவ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உன் பிதாக்களிடத்திலே போக, உன் நாட்கள் நிறைவேறும்போது, நான் உனக்குப்பின்பு உன் புத்திரரில் ஒருவனாகிய உன் சந்ததியை எழும்பப்பண்ணி, அவன் ராஜ்யத்தை நிலைப்படுத்துவ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உன் பிதாக்களிடத்திலே போக, உன் நாட்கள் நிறைவேறும்போது, நான் உனக்குப்பின்பு உன் புத்திரரில் ஒருவனாகிய உன் சந்ததியை எழும்பப்பண்ணி, அவன் ராஜ்யத்தை நிலைப்படுத்துவ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எனக்கு ஒரு ஆலயத்தைக் கட்டுவான்; அவன் சிங்காசனத்தை என்றைக்கும் நிலைக்கப்பண்ணுவ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அவனுக்குப் பிதாவாயிருப்பேன், அவன் எனக்குக் குமாரனாயிருப்பான்; உனக்கு முன் இருந்தவனை விட்டு என் கிருபையை நான் விலகப்பண்ணினதுபோல, அவனை விட்டு விலகப்பண்ணாமல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அவனுக்குப் பிதாவாயிருப்பேன், அவன் எனக்குக் குமாரனாயிருப்பான்; உனக்கு முன் இருந்தவனை விட்டு என் கிருபையை நான் விலகப்பண்ணினதுபோல, அவனை விட்டு விலகப்பண்ணாமல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ை என் ஆலயத்திலும் என் ராஜ்யத்திலும் என்றென்றைக்கும் நிலைக்கப்பண்ணுவேன்; அவனுடைய ராஜாசனம் என்றென்றைக்கும் நிலைபெற்றிருக்கும் என்று சொல்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ை என் ஆலயத்திலும் என் ராஜ்யத்திலும் என்றென்றைக்கும் நிலைக்கப்பண்ணுவேன்; அவனுடைய ராஜாசனம் என்றென்றைக்கும் நிலைபெற்றிருக்கும் என்று சொல்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த்தான் இந்த எல்லா வார்த்தைகளின்படியும் இந்த எல்லாத் தரிசனத்தின்படியும் தாவீதுக்குச் சொன்ன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தாவீதுராஜா உட்பிரவேசித்து, கர்த்தருடைய சமுகத்திலிருந்து: தேவனாகிய கர்த்தாவே, தேவரீர் என்னை இதுவரைக்கும் கொண்டுவந்ததற்கு நான் எம்மாத்திரம்? என் வீடும் எம்மாத்திரம்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தாவீதுராஜா உட்பிரவேசித்து, கர்த்தருடைய சமுகத்திலிருந்து: தேவனாகிய கர்த்தாவே, தேவரீர் என்னை இதுவரைக்கும் கொண்டுவந்ததற்கு நான் எம்மாத்திரம்? என் வீடும் எம்மாத்திரம்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ே, இது இன்னும் உம்முடைய பார்வைக்குக் கொஞ்சக்காரியமாயிருக்கிறது என்று தேவனான கர்த்தராயிருக்கிற நீர் உமது அடியானுடைய வீட்டைக்குறித்து வெகுதூரமாயிருக்கும் காலத்துச் செய்தியையும் சொல்லி, என்னை மகா மேன்மையான சந்ததியின் மனுஷனாகப் பார்த்தீ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ே, இது இன்னும் உம்முடைய பார்வைக்குக் கொஞ்சக்காரியமாயிருக்கிறது என்று தேவனான கர்த்தராயிருக்கிற நீர் உமது அடியானுடைய வீட்டைக்குறித்து வெகுதூரமாயிருக்கும் காலத்துச் செய்தியையும் சொல்லி, என்னை மகா மேன்மையான சந்ததியின் மனுஷனாகப் பார்த்தீ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ே, இது இன்னும் உம்முடைய பார்வைக்குக் கொஞ்சக்காரியமாயிருக்கிறது என்று தேவனான கர்த்தராயிருக்கிற நீர் உமது அடியானுடைய வீட்டைக்குறித்து வெகுதூரமாயிருக்கும் காலத்துச் செய்தியையும் சொல்லி, என்னை மகா மேன்மையான சந்ததியின் மனுஷனாகப் பார்த்தீ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மது அடியானுக்கு உண்டாகும் கனத்தைப்பற்றி, தாவீது அப்புறம் உம்மோடே சொல்வது என்ன? தேவரீர் உமது அடியானை அறிவீ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ாவே, உமது அடியானின் நிமித்தமும், உமது இருதயத்தின்படியும், இந்தப் பெரிய காரியங்களையெல்லாம் அறியப்பண்ணும்படிக்கு, இந்தப் பெரிய காரியத்தையெல்லாம் செய்தீ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ாவே, உமது அடியானின் நிமித்தமும், உமது இருதயத்தின்படியும், இந்தப் பெரிய காரியங்களையெல்லாம் அறியப்பண்ணும்படிக்கு, இந்தப் பெரிய காரியத்தையெல்லாம் செய்தீ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ாவே, நாங்கள் எங்கள் காதுகளால் கேட்ட எல்லாவற்றின்படியும் தேவரீருக்கு நிகரானவர் இல்லை; உம்மைத்தவிர வேறே தேவனும் இ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ாவே, நாங்கள் எங்கள் காதுகளால் கேட்ட எல்லாவற்றின்படியும் தேவரீருக்கு நிகரானவர் இல்லை; உம்மைத்தவிர வேறே தேவனும் இல்லை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மது ஜனமாகிய இஸ்ரவேலுக்கு நிகரான ஜனமும் உண்டோ? பூலோகத்தில் இந்த ஒரே ஜாதியை தேவனாகிய நீர் உமக்கு ஜனமாக மீட்கும்படி, பயங்கரமான பெரிய காரியங்களினால் உமக்குக் கீர்த்தியை உண்டாக்கி, நீர் எகிப்திற்கு நீங்கலாக்கி மீட்ட உமது ஜனத்திற்குமுன்பாக ஜாதிகளைத் துரத்தி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மது ஜனமாகிய இஸ்ரவேலுக்கு நிகரான ஜனமும் உண்டோ? பூலோகத்தில் இந்த ஒரே ஜாதியை தேவனாகிய நீர் உமக்கு ஜனமாக மீட்கும்படி, பயங்கரமான பெரிய காரியங்களினால் உமக்குக் கீர்த்தியை உண்டாக்கி, நீர் எகிப்திற்கு நீங்கலாக்கி மீட்ட உமது ஜனத்திற்குமுன்பாக ஜாதிகளைத் துரத்தி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மது ஜனமாகிய இஸ்ரவேலுக்கு நிகரான ஜனமும் உண்டோ? பூலோகத்தில் இந்த ஒரே ஜாதியை தேவனாகிய நீர் உமக்கு ஜனமாக மீட்கும்படி, பயங்கரமான பெரிய காரியங்களினால் உமக்குக் கீர்த்தியை உண்டாக்கி, நீர் எகிப்திற்கு நீங்கலாக்கி மீட்ட உமது ஜனத்திற்குமுன்பாக ஜாதிகளைத் துரத்தி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மது ஜனமாகிய இஸ்ரவேலர் என்றைக்கும் உமது ஜனமாயிருப்பதற்கு அவர்களை நிலைப்படுத்தி, கர்த்தராகிய நீர்தாமே அவர்களுக்கு தேவனானீ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ப்போதும் கர்த்தாவே, தேவரீர் அடியானையும் அவன் வீட்டையும் குறித்துச் சொன்ன வார்த்தை என்றென்றைக்கும் நிலைவரப்பட்டிருப்பதாக; தேவரீர் சொன்னபடியே செய்தருள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ப்போதும் கர்த்தாவே, தேவரீர் அடியானையும் அவன் வீட்டையும் குறித்துச் சொன்ன வார்த்தை என்றென்றைக்கும் நிலைவரப்பட்டிருப்பதாக; தேவரீர் சொன்னபடியே செய்தருள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ம், அது நிலைவரப்பட்டிருக்கவும், இஸ்ரவேலின் தேவனாகிய சேனைகளின் கர்த்தர் இஸ்ரவேலுக்கு தேவன் என்றும் உமது அடியானாகிய தாவீதின் வீடு உமக்கு முன்பாக, திடமானதென்றும் சொல்லப்படுவதினால், உமது நாமம் என்றைக்கும் மகிமைப்படவும்கடவ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ம், அது நிலைவரப்பட்டிருக்கவும், இஸ்ரவேலின் தேவனாகிய சேனைகளின் கர்த்தர் இஸ்ரவேலுக்கு தேவன் என்றும் உமது அடியானாகிய தாவீதின் வீடு உமக்கு முன்பாக, திடமானதென்றும் சொல்லப்படுவதினால், உமது நாமம் என்றைக்கும் மகிமைப்படவும்கடவ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ம், அது நிலைவரப்பட்டிருக்கவும், இஸ்ரவேலின் தேவனாகிய சேனைகளின் கர்த்தர் இஸ்ரவேலுக்கு தேவன் என்றும் உமது அடியானாகிய தாவீதின் வீடு உமக்கு முன்பாக, திடமானதென்றும் சொல்லப்படுவதினால், உமது நாமம் என்றைக்கும் மகிமைப்படவும்கடவ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க்கு வீடு கட்டுவேன் என்று என் தேவனாகிய நீர் உமது அடியான் செவிகேட்க வெளிப்படுத்தினீர்; ஆகையால் உமக்கு முன்பாக விண்ணப்பம்பண்ண, அடியானுக்கு மனத்தைரியம் கிடைத்த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க்கு வீடு கட்டுவேன் என்று என் தேவனாகிய நீர் உமது அடியான் செவிகேட்க வெளிப்படுத்தினீர்; ஆகையால் உமக்கு முன்பாக விண்ணப்பம்பண்ண, அடியானுக்கு மனத்தைரியம் கிடைத்த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ப்போதும் கர்த்தாவே, நீரே தேவன்; நீர் உமது அடியானைக்குறித்து இந்த நல்ல விசேஷத்தைச் சொன்னீ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ப்போதும் உமது அடியானின் வீடு என்றைக்கும் உமக்கு முன்பாக இருக்கும்படிக்கு, அதை ஆசிர்வதித்தருளினீர்; கர்த்தராகிய தேவரீர் அதை ஆர்வதித்தபடியினால், அது என்றைக்கும் ஆசீர்வதிக்கப்பட்டிருக்கும்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ப்போதும் உமது அடியானின் வீடு என்றைக்கும் உமக்கு முன்பாக இருக்கும்படிக்கு, அதை ஆசிர்வதித்தருளினீர்; கர்த்தராகிய தேவரீர் அதை ஆர்வதித்தபடியினால், அது என்றைக்கும் ஆசீர்வதிக்கப்பட்டிருக்கும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21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Now it came to pass, as David sat in his house, that David said to Nathan the prophet, Lo, I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well in an house of cedars, but the ark of the covenant of the LORD remains under curtain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n Nathan said unto David, Do all that is in yours heart; for God is with you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it came to pass the same night, that the word of God came to Nathan, saying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Go and tell David my servant, Thus says the LORD, You shall not build me an house to dwell in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I have not dwelt in an house since the day that I brought up Israel unto this day; but hav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one from tent to tent, and from one tabernacle to anoth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here ever I have walked with all Israel, spoke I a word to any of the judges of Israel, whom I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mmanded to feed my people, saying, Why have all of you not built me an house of cedar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Now therefore thus shall you say unto my servant David, Thus says the LORD of hosts, I took you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rom the sheepcote, even from following the sheep, that you should be ruler over my people Israel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I have been with you anywhere you have walked, and have cut off all yours enemies from befo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ou, and have made you a name like the name of the great men that are in the ear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lso I will ordain a place for my people Israel, and will plant them, and they shall dwell i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ir place, and shall be moved no more; neither shall the children of wickedness waste them an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ore, as at the beginning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since the time that I commanded judges to be over my people Israel. Moreover I will subdu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ll yours enemies. Furthermore I tell you that the LORD will build you an hous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it shall come to pass, when your days be expired that you must go to be with your father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at I will raise up your seed after you, which shall be of your sons; and I will establish h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kingdo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He shall build me an house, and I will establish his throne for ev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I will be his father, and he shall be my son: and I will not take my mercy away from him, as I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ook it from him that was before you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But I will settle him in mine house and in my kingdom for ever: and his throne shall b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stablished for evermor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ccording to all these words, and according to all this vision, so did Nathan speak unto Davi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David the king came and sat before the LORD, and said, Who am I, O LORD God, and what 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ine house, that you have brought me until now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yet this was a small thing in yours eyes, O God; for you have also spoken of your servant'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ouse for a great while to come, and have regarded me according to the estate of a man of hig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egree, O LORD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What can David speak more to you for the honour of your servant? for you know your servan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O LORD, for your servant's sake, and according to yours own heart, have you done all th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reatness, in making known all these great thing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O LORD, there is none like you, neither is there any God beside you, according to all that w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ave heard with our ear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what one nation in the earth is like your people Israel, whom God went to redeem to be h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wn people, to make you a name of greatness and terribleness, by driving out nations from befo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our people whom you have redeemed out of Egypt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For your people Israel did you make yours own people for ever; and you, LORD, became their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Therefore now, LORD, let the thing that you have spoken concerning your servant and concerning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s house be established for ever, and do as you have sai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Let it even be established, that your name may be magnified for ever, saying, The LORD of host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s the God of Israel, even a God to Israel: and let the house of David your servant be establishe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fore you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For you, O my God, have told your servant that you will build him an house: therefore you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ervant has found in his heart to pray before you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nd now, LORD, you are God, and have promised this goodness unto your servant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Now therefore let it please you to bless the house of your servant, that it may be before you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r ever: for you bless, O LORD, and it shall be blessed for ev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2026-10-20T03:11:33Z</dcterms:created>
  <dcterms:modified xsi:type="dcterms:W3CDTF">2026-10-20T03:11:33Z</dcterms:modified>
  <dc:title>1 Chronicles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