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ம்புரு வாசித்து, வீணையையும் இனிய ஓசையான சுரமண்டலத்தையும் எடுத்து, சங்கீதம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தப்பிறப்பிலும், நியமித்தகாலத்திலும், நம்முடைய பண்டிகைநாட்களிலும், எக்காளம் ஊத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ு இஸ்ரவேலுக்குப் பிரமாணமும் யாக்கோபின் தேவன் விதித்த நியாயமு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அறியாத பாஷையைக் கேட்ட எகிப்துதேசத்தைவிட்டுப் புறப்படுகையில், இதை யோசேப்பிலே சாட்சியாக ஏற்படுத்த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அறியாத பாஷையைக் கேட்ட எகிப்துதேசத்தைவிட்டுப் புறப்படுகையில், இதை யோசேப்பிலே சாட்சியாக ஏற்படுத்த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ோளைச் சுமைக்கு விலக்கினேன்; அவன் கைகள் கூடைக்கு நீங்கலா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ெருக்கத்திலே நீ கூப்பிட்டாய், நான் உன்னைத் தப்புவித்தேன்; இடிமுழக்கம் உண்டாகும் மறைவிடத்திலிருந்து உனக்கு உத்தரவு அருளினேன்; மேரிபாவின் தண்ணீர்களிடத்தில் உன்னைச் சோதித்து அறிந்தேன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ெருக்கத்திலே நீ கூப்பிட்டாய், நான் உன்னைத் தப்புவித்தேன்; இடிமுழக்கம் உண்டாகும் மறைவிடத்திலிருந்து உனக்கு உத்தரவு அருளினேன்; மேரிபாவின் தண்ணீர்களிடத்தில் உன்னைச் சோதித்து அறிந்தேன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மே கேள், உனக்குச் சாட்சியிட்டுச் சொல்லுவேன்; இஸ்ரவேலே, நீ எனக்குச் செவிகொடுத்தால் நல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ள் வேறு தேவன் உண்டாயிருக்கவேண்டாம்; அந்நிய தேவனை நீ நமஸ்கரிக்கவும் வேண்ட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ை எகிப்துதேசத்திலிருந்து புறப்படப்பண்ணின உன் தேவனாகிய கர்த்தர் நானே; உன் வாயை விரிவாய்த் திற, நான் அதை நிரப்ப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ை எகிப்துதேசத்திலிருந்து புறப்படப்பண்ணின உன் தேவனாகிய கர்த்தர் நானே; உன் வாயை விரிவாய்த் திற, நான் அதை நிரப்ப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ோ என் சத்தத்துக்குச் செவிகொடுக்கவில்லை, இஸ்ரவேல் என்னை விரும்ப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அவர்களை அவர்கள் இருதயத்தின் கடினத்திற்கு விட்டுவிட்டேன்; தங்கள் யோசனைகளின்படி நட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, என் ஜனம் எனக்குச் செவிகொடுத்து இஸ்ரவேல் என் வழிகளில் நடந்தால் நலமாயிருக்கும்!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சீக்கிரத்தில் அவர்கள் எதிராளிகளைத் தாழ்த்தி, என் கையை அவர்கள் சத்துருக்களுக்கு விரோதமாகத் திருப்ப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ைப் பகைக்கிறவர்கள் அவருக்கு இச்சகம் பேசி அடங்குவார்கள்; அவர்களுடைய காலம் என்றென்றைக்கும் இ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ச்சிதமான கோதுமையினால் அவர்களைப் போஷிப்பார்; கன்மலையின் தேனினால் உன்னைத் திருப்தியாக்க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பெலனாகிய தேவனைக் கம்பீரமாய்ப் பாடி, யாக்கோபின் தேவனைக்குறித்து ஆர்ப்பரிய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ೀರ್ತನೆಯನ್ನು ಎತ್ತಿರಿ; ದಮ್ಮಡಿಯನ್ನೂ ರಮ್ಯವಾದ ಕಿನ್ನರಿಯನ್ನೂ ವೀಣೆಯ ಸಂಗಡ ತ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ಮಾವಾಸ್ಯೆಯಲ್ಲಿಯೂ ನೇಮಕವಾದ ಪರಿಶುದ್ಧ ಹಬ್ಬದ ದಿವಸದಲ್ಲಿಯೂ ತುತೂರಿಯನ್ನು ಊ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ು ಇಸ್ರಾಯೇಲಿಗೆ ಕಟ್ಟಳೆಯೇ; ಯಾಕೋಬನ ದೇವರ ನ್ಯಾಯಪ್ರಮಾಣವ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ತಿಳಿಯದ ಭಾಷೆಯನ್ನು ಕೇಳಿದ ಐಗುಪ್ತದೇಶದಲ್ಲೆಲ್ಲಾ ಆತನು ಹೊರಟಾಗ ಅದನ್ನು ಯೋಸೇಫನಲ್ಲಿ ಸಾಕ್ಷ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 ಹೆಗಲಿನಿಂದ ಹೊರೆಯನ್ನು ತೊಲಗಿಸಿದನು; ಅವನ ಕೈಗಳು ಪುಟ್ಟಿಗಳಿಂದ ಬಿಡುಗಡೆ ಹೊಂದ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ಕ್ಕಟ್ಟಿನಲ್ಲಿ ಕರೆದಿ; ಆಗ ನಾನು ನಿನ್ನನ್ನು ತಪ್ಪಿಸಿಬಿಟ್ಟೆನು; ಗುಡುಗಿನ ಮರೆಯಲ್ಲಿ ನಿನಗೆ ಉತ್ತರಕೊಟ್ಟು ಮೆರಿಬ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ುಗಳ ಬಳಿಯಲ್ಲಿ ನಿನ್ನನ್ನು ಶೋಧಿಸಿದೆನು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ನನ್ನ ಜನರೇ, ಕೇಳಿರಿ; ಓ ಇಸ್ರಾಯೇಲೇ, ನೀನು ನನ್ನನ್ನು ಕೇಳಿದರೆ ನಾನು ನಿನಗೆ ಸಾಕ್ಷಿ ಕೊ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ಲ್ಲಿ ಅನ್ಯದೇವರು ಇರಬಾರದು; ಪರ ದೇವರಿಗೆ ಅಡ್ಡಬೀ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ಐಗುಪ್ತದೇಶದಿಂದ ನಿನ್ನನ್ನು ಹೊರಗೆ ತಂದ ನಿನ್ನ ದೇವರಾದ ಕರ್ತನು ನಾನೇ; ನಿನ್ನ ಬಾಯನ್ನು ಅಗಲವಾಗಿ ತೆರೆ; ಆಗ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ತುಂಬ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ನನ್ನ ಜನರು ನನ್ನ ಸ್ವರವನ್ನು ಕೇಳಲಿಲ್ಲ; ಇಸ್ರಾಯೇಲು ನನ್ನ ಮೇಲೆ ಮನಸ್ಸ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ಅವರ ಹೃದಯದ ದುರಾಶೆಗೆ ಅವರನ್ನು ನಾನು ಒಪ್ಪಿಸಿದೆನು; ಅವರು ತಮ್ಮ ಆಲೋಚನೆಗಳಲ್ಲಿ ನಡೆ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ಾ, ನನ್ನ ಜನರು ನನ್ನ ಮಾತನ್ನು ಕೇಳಿ, ಇಸ್ರಾಯೇಲು ನನ್ನ ಮಾರ್ಗದಲ್ಲಿ ನಡೆದುಕೊಂಡ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ೀವ್ರವಾಗಿ ಅವರ ಶತ್ರುಗಳನ್ನು ಅಣಗಿಸುವೆನು; ಅವರ ವೈರಿಗಳ ಮೇಲೆ ನನ್ನ ಕೈಯನ್ನು ತಿರುಗ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ನ್ನು ಹಗೆಮಾಡುವವರು ಆತನಿಗೆ ತಮ್ಮನ್ನು ತಾವೇ ಒಪ್ಪಿಸಿಕೊಟ್ಟಿದ್ದರೆ ಅವರ ಕಾಲವು ಎಂದೆಂದಿಗೂ ಇರ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ಆತನು ಉತ್ತಮವಾದ ಗೋಧಿ ಯಿಂದ ಅವರಿಗೆ ಊಟಕ್ಕೆ ಕೊಟ್ಟು ಬಂಡೆಯೊಳಗಿನ ಜೇನಿನಿಂದ ತೃಪ್ತಿಪ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 ಬಲವಾಗಿರುವ ದೇವರಿಗೆ ಗಟ್ಟಿಯಾದ ಧ್ವನಿಯಿಂದ ಹಾಡಿರಿ; ಯಾಕೋಬನ ದೇವರಿಗೆ ಜಯಧ್ವನಿಗೈ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2026-10-20T08:40:15Z</dcterms:created>
  <dcterms:modified xsi:type="dcterms:W3CDTF">2026-10-20T08:40:15Z</dcterms:modified>
  <dc:title>ಕೀರ್ತನೆಗಳು : 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