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ஏசாயா எசேக்கியாவை நோக்கி: சேனைகளுடைய கர்த்தரின் வார்த்தையைக் கே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ই যিশাইয় জানতে চাইলেন “আপনার গৃহে তারা কি কি দেখল?”হিষ্কিয় বললেন, “তারা আমার প্রাসাদ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দেখেছে| আমি তাদের সব সম্পদই দেখ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যিশাইয় হিষ্কিয়কে বললেন: “সর্বশক্তিমান প্রভুর বাণী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আপনার ও আপনার পূর্বপুরুষদের সব সম্পদই যা সংগৃহীত হয়েছিল এবং দীর্ঘকাল ধরে রক্ষিত ছিল তা সেই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চলে যাবে| কিছুই থাকবে না!’ সর্বশক্তিমান প্রভু এসব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আপনার নিজের ছেলেদেরও বাবিলে নিয়ে যাওয়া হবে| তারা বাবিলের রাজার প্রাসাদের কর্মচার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হবে নপুংস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হিষ্কিয় যিশাইয়কে বললেন, “প্রভুর এই বার্তাটি খুব ভালো|” হিষ্কিয় এটা বলেছিলেন কারণ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বেছিলেন “আমি যতক্ষণ রাজা থাকব ততক্ষণ প্রকৃত শান্তি ও নিরাপত্তা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ঐ সময়, বলদনের পুত্র মরোদক-বলদন বাবিলের রাজা ছিলেন| তিনি হিষ্কিয়ের কাছে চিঠি ও উপহার পাঠান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শুনেছিলেন হিষ্কিয় অসুস্থ থাকার পর সুস্থ হয়ে উঠ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ঘটনা হিষ্কিয়কে খুবই খুশী করে| তাই তিনি মরোদক-বলদনের দূতদের তাঁর কোষাগারের সব মূল্যবান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েন| হিষ্কিয় তাঁদের দেখালেন সোনা, রূপো, মশলা ও মূল্যবান গন্ধ দ্রব্য| তিনি তাঁর অস্ত্রাগা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দেখালেন| তাঁর যা কিছু ছিল সবই দেখালেন| তাঁর প্রাসাদে ও রাজ্যে যে সব জিনিষ ছিল তিনি সব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ভাব্বাদী যিশাইয় হিষ্কিয়ের কাছে গিয়ে জিজ্ঞাসা করলেন, “ঐসব লোকরা কি বলল? তারা কোথ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এল?”হিষ্কিয় বলেন, “সুদূর বাবিল থেকে ওরা আমাকে দেখতে এস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2026-10-21T03:00:44Z</dcterms:created>
  <dcterms:modified xsi:type="dcterms:W3CDTF">2026-10-21T03:00:44Z</dcterms:modified>
  <dc:title>যিশাইয়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