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oe to them that devise iniquity, and work evil upon their beds! when the morning is light, they practice it, because it is in the power of their h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oe to them that devise iniquity, and work evil upon their beds! when the morning is light, they practice it, because it is in the power of their h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covet fields, and take them by violence; and houses, and take them away: so they oppress a man and his house, even a man and his heritag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covet fields, and take them by violence; and houses, and take them away: so they oppress a man and his house, even a man and his heritag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thus says the LORD; Behold, against this family do I devise an evil, from which all of you shall not remove your necks; neither shall all of you go haughtily: for this time is evi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thus says the LORD; Behold, against this family do I devise an evil, from which all of you shall not remove your necks; neither shall all of you go haughtily: for this time is evi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at day shall one take up a parable against you, and lament with a doleful lamentation, and say, We be utterly spoiled: he has changed the portion of my people: how has he removed it from me! turning away he has divided our fiel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at day shall one take up a parable against you, and lament with a doleful lamentation, and say, We be utterly spoiled: he has changed the portion of my people: how has he removed it from me! turning away he has divided our fiel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at day shall one take up a parable against you, and lament with a doleful lamentation, and say, We be utterly spoiled: he has changed the portion of my people: how has he removed it from me! turning away he has divided our field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you shall have none that shall cast a cord by lot in the congregation of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Prophesy all of you not, say they to them that prophesy: they shall not prophesy to them, that they shall not take sha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Prophesy all of you not, say they to them that prophesy: they shall not prophesy to them, that they shall not take sha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 you that are named the house of Jacob, is the spirit of the LORD straitened? are these his doings? do not my words do good to him that walks uprightly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 you that are named the house of Jacob, is the spirit of the LORD straitened? are these his doings? do not my words do good to him that walks uprightly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ven of late my people has risen up as an enemy: all of you pull off the robe with the garment from them that pass by securely as men averse from wa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ven of late my people has risen up as an enemy: all of you pull off the robe with the garment from them that pass by securely as men averse from wa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women of my people have all of you cast out from their pleasant houses; from their children have all of you taken away my glory for ev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women of my people have all of you cast out from their pleasant houses; from their children have all of you taken away my glory for ev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rise all of you, and depart; for this is not your rest: because it is polluted, it shall destroy you, even with a sore destruc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rise all of you, and depart; for this is not your rest: because it is polluted, it shall destroy you, even with a sore destructi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a man walking in the spirit and falsehood do lie, saying, I will prophesy unto you of wine and of strong drink; he shall even be the prophet of this peopl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a man walking in the spirit and falsehood do lie, saying, I will prophesy unto you of wine and of strong drink; he shall even be the prophet of this peopl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surely assemble, O Jacob, all of you; I will surely gather the remnant of Israel; I will put them together as the sheep of Bozrah, as the flock in the midst of their fold: they shall make great noise by reason of the multitude of me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surely assemble, O Jacob, all of you; I will surely gather the remnant of Israel; I will put them together as the sheep of Bozrah, as the flock in the midst of their fold: they shall make great noise by reason of the multitude of m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surely assemble, O Jacob, all of you; I will surely gather the remnant of Israel; I will put them together as the sheep of Bozrah, as the flock in the midst of their fold: they shall make great noise by reason of the multitude of me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reaker has come up before them: they have broken up, and have passed through the gate, and are gone out by it: and their king shall pass before them, and the LORD on the head of the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reaker has come up before them: they have broken up, and have passed through the gate, and are gone out by it: and their king shall pass before them, and the LORD on the head of the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reaker has come up before them: they have broken up, and have passed through the gate, and are gone out by it: and their king shall pass before them, and the LORD on the head of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படியினால், விடியற்காலமாகிறபோது அதை நடப்பித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்டையும் மனுஷனையும் அவன் சுதந்தரத்தையும் ஒடுக்குகிறவர்களுக்கு ஐய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றிப்போட்டார்; என்னமாய் அதை என்னைவிட்டு நீக்கிப்போட்டார்! நமது வயல்களைப் பிடுங்க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ிர்ந்துகொடுத்தாரே என்று துயரமான புலம்பலாய்ப் புல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சபையில் சுதந்தரவீதங்களை அளந்துகொடுக்கிறவர்கள் உனக்கு இல்லா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்தானோ? செம்மையாய் நடக்கிறவனுக்கு என் வார்த்தைகள் நன்மை செய்யா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சப்படுத்தும், அந்த நாசம் மிகவும் கொடியத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மாய்ச் சேர்ப்பேன்; போஸ்றாவின் ஆடுகளைப்போல் அவர்களை ஏகக்கூட்டமாக்குவேன், தன் தொழுவத்த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ந்த மந்தைக்குச் சமானமாய் ஜனத்திரளினாலே இரைச்சல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பிரவேசித்துக் கடந்துபோவார்கள்; அவர்கள் ராஜா அவர்களுக்கு முன்பாகப் போவார், கர்த்தர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ணியில் நடந்துபோ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2026-10-21T01:44:54Z</dcterms:created>
  <dcterms:modified xsi:type="dcterms:W3CDTF">2026-10-21T01:44:54Z</dcterms:modified>
  <dc:title>மீகா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