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என் மேய்ப்பராயிருக்கிறார், நான் தாழ்ச்சியடைய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என்னைப் புல்லுள்ள இடங்களில் மேய்த்து, அமர்ந்த தண்ணீர்கள் அண்டையில் என்னைக் கொண்டுபோய் விடு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என் ஆத்துமாவைத் தேற்றி, தம்முடைய நாமத்தினிமித்தம் என்னை நீதியின் பாதைகளில் நடத்து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மரண இருளின் பள்ளத்தாக்கிலே நடந்தாலும் பொல்லாப்புக்குப் பயப்படேன்; தேவரீர் என்னோடேகூட இருக்கிறீர்; உமது கோலும் உமது தடியும் என்னைத் தேற்ற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மரண இருளின் பள்ளத்தாக்கிலே நடந்தாலும் பொல்லாப்புக்குப் பயப்படேன்; தேவரீர் என்னோடேகூட இருக்கிறீர்; உமது கோலும் உமது தடியும் என்னைத் தேற்ற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சத்துருக்களுக்கு முன்பாக நீர் எனக்கு ஒரு பந்தியை ஆயத்தப்படுத்தி, என் தலையை எண்ணெயால் அபிஷேகம்பண்ணுகிறீர்; என் பாத்திரம் நிரம்பி வழிகி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சத்துருக்களுக்கு முன்பாக நீர் எனக்கு ஒரு பந்தியை ஆயத்தப்படுத்தி, என் தலையை எண்ணெயால் அபிஷேகம்பண்ணுகிறீர்; என் பாத்திரம் நிரம்பி வழிகி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ஜீவனுள்ள நாளெல்லாம் நன்மையும் கிருபையும் என்னைத் தொடரும்; நான் கர்த்தருடைய வீட்டிலே நீடித்த நாட்களாய் நிலைத்திருப்ப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ஜீவனுள்ள நாளெல்லாம் நன்மையும் கிருபையும் என்னைத் தொடரும்; நான் கர்த்தருடைய வீட்டிலே நீடித்த நாட்களாய் நிலைத்திருப்ப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88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ెహోవా నా కాపరి నాకు లేమి కలుగ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పచ్చికగల చోట్లను ఆయన నన్ను పరుండజేయు చున్నాడుశాంతికరమైన జలములయొద్ద నన్ను నడిపించ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నా ప్రాణమునకు ఆయన సేదదీర్చుచున్నాడు తన నామమునుబట్టి నీతిమార్గములలో నన్ను నడిపించు 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గాఢాంధకారపు లోయలో నేను సంచరించినను ఏ అపాయమునకు భయపడనునీవు నాకు తోడై యుందువు నీ దుడ్డుకఱ్ఱ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దండమును నన్ను ఆదర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నా శత్రువులయెదుట నీవు నాకు భోజనము సిద్ధ పరచుదువునూనెతో నా తల అంటియున్నావునా గిన్నె ని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ొర్లు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నేను బ్రదుకు దినములన్నియు కృపాక్షేమములే నా వెంట వచ్చునుచిరకాలము యెహోవా మందిరములో నేను నివాస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స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2026-10-20T07:33:29Z</dcterms:created>
  <dcterms:modified xsi:type="dcterms:W3CDTF">2026-10-20T07:33:29Z</dcterms:modified>
  <dc:title>కీర్తనలు : 23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