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ெங்கும் ஒரே பாஷையும், ஒரேவிதமான பேச்சும் இ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னங்கள் கிழக்கேயிருந்து பிரயாணம்பண்ணுகையில், சிநேயார் தேசத்திலே சமபூமியைக்கண்டு, அங்கே குடியி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கள்: நாம் செங்கல் அறுத்து, அதை நன்றாய்ச் சுடுவோம் வாருங்கள் என்று ஒருவரோடொருவர் பேசிக்கொண்டார்கள்; கல்லுக்குப் பதிலாகச் செங்கல்லும், சாந்துக்குப் பதிலாக நிலக்கீலும் அவர்களுக்கு இ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கள்: நாம் செங்கல் அறுத்து, அதை நன்றாய்ச் சுடுவோம் வாருங்கள் என்று ஒருவரோடொருவர் பேசிக்கொண்டார்கள்; கல்லுக்குப் பதிலாகச் செங்கல்லும், சாந்துக்குப் பதிலாக நிலக்கீலும் அவர்களுக்கு இ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வர்கள்: நாம் பூமியின்மீதெங்கும் சிதறிப்போகாதபடிக்கு, நமக்கு ஒரு நகரத்தையும், வானத்தை அளாவும் சிகரமுள்ள ஒரு கோபுரத்தையும் கட்டி, நமக்குப் பேர் உண்டாகப் பண்ணுவோம் வாருங்கள் என்று சொல்லிக்கொண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வர்கள்: நாம் பூமியின்மீதெங்கும் சிதறிப்போகாதபடிக்கு, நமக்கு ஒரு நகரத்தையும், வானத்தை அளாவும் சிகரமுள்ள ஒரு கோபுரத்தையும் கட்டி, நமக்குப் பேர் உண்டாகப் பண்ணுவோம் வாருங்கள் என்று சொல்லிக்கொண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புத்திரர் கட்டுகிற நகரத்தையும் கோபுரத்தையும் பார்க்கிதற்குக் கர்த்தர் இறங்க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: இதோ, ஜனங்கள் ஒரே கூட்டமாய் இருக்கிறார்கள்; அவர்கள் அனைவருக்கும் ஒரே பாஷையும் இருக்கிறது; அவர்கள் இதைச் செய்யத்தொடங்கினார்கள்; இப்பொழுதும் தாங்கள் செய்ய நினைத்தது ஒன்றும் தடைபடமாட்டாது என்று இருக்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: இதோ, ஜனங்கள் ஒரே கூட்டமாய் இருக்கிறார்கள்; அவர்கள் அனைவருக்கும் ஒரே பாஷையும் இருக்கிறது; அவர்கள் இதைச் செய்யத்தொடங்கினார்கள்; இப்பொழுதும் தாங்கள் செய்ய நினைத்தது ஒன்றும் தடைபடமாட்டாது என்று இருக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ம் இறங்கிப்போய், ஒருவர் பேசுவதை மற்றொருவர் அறியாதபடிக்கு அங்கே அவர்கள் பாஷையைத் தாறுமாறாக்குவோம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ம் இறங்கிப்போய், ஒருவர் பேசுவதை மற்றொருவர் அறியாதபடிக்கு அங்கே அவர்கள் பாஷையைத் தாறுமாறாக்குவோம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கர்த்தர் அவர்களை அவ்விடத்திலிருந்து பூமியின்மீதெங்கும் சிதறிப்போகப்பண்ணினார்; அப்பொழுது நகரம் கட்டுகிறதை விட்டுவி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மியெங்கும் வழங்கின பாஷையைக் கர்த்தர் அவ்விடத்தில் தாறுமாறாக்கினபடியால், அதின் பேர் பாபேல் என்னப்பட்டது; கர்த்தர் அவர்களை அவ்விடத்திலிருந்து பூமியின்மீதெங்கும் சிதறிப்போகப்பண்ணி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மியெங்கும் வழங்கின பாஷையைக் கர்த்தர் அவ்விடத்தில் தாறுமாறாக்கினபடியால், அதின் பேர் பாபேல் என்னப்பட்டது; கர்த்தர் அவர்களை அவ்விடத்திலிருந்து பூமியின்மீதெங்கும் சிதறிப்போகப்பண்ணி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ேமுடைய வம்சவரலாறு: ஜலப்பிரளயம் உண்டாகி இரண்டு வருஷத்திற்குப் பின்பு, சேம் நூறுவயதானபோது, அர்பக்சாத்தைப் பெற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ம் அர்பக்சாத்தைப் பெற்றபின் ஐந்நூற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ர்பக்சாத் முப்பத்தைந்து வயதானபோது சாலாவைப் பெற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லாவைப் பெற்றபின் அர்பக்சாத் நானூற்று மூன்ற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லா முப்பது வயதானபோது, ஏபேரைப் பெற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பேரைப் பெற்றபின் சாலா நானூற்று மூன்ற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பேர் முப்பத்துநாலு வயதானபோது, பேலேகைப் பெற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ேலேகைப் பெற்றபின் ஏபேர் நானூற்று முப்பத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ேலேகு முப்பது வயதானபோது, ரெகூவைப் பெற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ெகூவைப் பெற்றபின் பேலேகு இருநூற்றொன்பது வருஷம் உயிரோடிருந்து குமாரரையும் குமாரத்திகளையும் பெற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ெகூ முப்பத்திரண்டு வயதானபோது, செரூகைப் பெற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ெரூகைப் பெற்றபின் ரெகூ இருநூற்றேழ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ெரூகு முப்பது வயதானபோது; நாகோரைப் பெற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கோரைப் பெற்றபின் செரூகு இருநூற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கோர் இருபத்தொன்பது வயதானபோது, தேராகைப் பெற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ராகைப் பெற்றபின் நாகோர் நூற்றுப்பத்தொன்பத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ராகு எழுபது வயதானபோது, ஆபிராம், நாகோர், ஆரான் என்பவர்களைப் பெற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ராகுடைய வம்சவரலாறு: தேராகு ஆபிராம், நாகோர், ஆரான் என்பவர்களைப் பெற்றான்; ஆரான் லோத்தைப் பெற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ரான் தன் ஜந்மபூமியாகிய ஊர் என்கிற கல்தேயர் தேசத்துப் பட்டணத்திலே தன் தகப்பனாகிய தேராகு மரிக்குமுன்னே மரி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ரான் தன் ஜந்மபூமியாகிய ஊர் என்கிற கல்தேயர் தேசத்துப் பட்டணத்திலே தன் தகப்பனாகிய தேராகு மரிக்குமுன்னே மரி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பிராமும் நாகோரும் தங்களுக்குப் பெண்கொண்டார்கள்; ஆபிராமுடைய மனைவிக்குச் சாராய் என்று பேர்; நாகோருடைய மனைவிக்கு மில்க்காள் என்று பேர்; இவள் ஆரானுடைய குமாரத்தி; அந்த ஆரான் மில்க்காளுக்கும் இஸ்காளுக்கும் தகப்ப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பிராமும் நாகோரும் தங்களுக்குப் பெண்கொண்டார்கள்; ஆபிராமுடைய மனைவிக்குச் சாராய் என்று பேர்; நாகோருடைய மனைவிக்கு மில்க்காள் என்று பேர்; இவள் ஆரானுடைய குமாரத்தி; அந்த ஆரான் மில்க்காளுக்கும் இஸ்காளுக்கும் தகப்ப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ாராய்க்குப் பிள்ளையில்லை, மலடியாயிருந்த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ராகு தன் குமாரனாகிய ஆபிராமையும், ஆரானுடைய குமாரனும் தன் பேரனுமாயிருந்த லோத்தையும், தன் குமாரன் ஆபிராமுடைய மனைவியாகிய தன் மருமகள் சாராயையும் அழைத்துக்கொண்டு, அவர்களுடனே ஊர் என்கிற கல்தேயருடைய பட்டணத்தைவிட்டு, கானான் தேசத்துக்குப் போகப் புறப்பட்டான்; அவர்கள் ஆரான்மட்டும் வந்தபோது, அங்கே இருந்துவி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ராகு தன் குமாரனாகிய ஆபிராமையும், ஆரானுடைய குமாரனும் தன் பேரனுமாயிருந்த லோத்தையும், தன் குமாரன் ஆபிராமுடைய மனைவியாகிய தன் மருமகள் சாராயையும் அழைத்துக்கொண்டு, அவர்களுடனே ஊர் என்கிற கல்தேயருடைய பட்டணத்தைவிட்டு, கானான் தேசத்துக்குப் போகப் புறப்பட்டான்; அவர்கள் ஆரான்மட்டும் வந்தபோது, அங்கே இருந்துவிட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ராகு தன் குமாரனாகிய ஆபிராமையும், ஆரானுடைய குமாரனும் தன் பேரனுமாயிருந்த லோத்தையும், தன் குமாரன் ஆபிராமுடைய மனைவியாகிய தன் மருமகள் சாராயையும் அழைத்துக்கொண்டு, அவர்களுடனே ஊர் என்கிற கல்தேயருடைய பட்டணத்தைவிட்டு, கானான் தேசத்துக்குப் போகப் புறப்பட்டான்; அவர்கள் ஆரான்மட்டும் வந்தபோது, அங்கே இருந்துவிட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ேராகுடைய ஆயுசுநாட்கள் இருநூற்றைந்து வருஷம்; தேராகு ஆரானிலே மர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భూమియందంతట ఒక్క భాషయు ఒక్క పలుకును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రు తూర్పున ప్రయాణమై పోవుచుండగా షీనారు దేశమందొక మైదానము వారికి కనబడెను. అక్కడ వారు నివస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నము ఇటికలు చేసి బాగుగా కాల్చుదము రండని ఒకనితో ఒకడు మాటలాడుకొనిరి. రాళ్లకు ప్రతిగా ఇటికల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డుసునకు ప్రతిగా మట్టికీలును వారిక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రియు వారుమనము భూమియందంతట చెదిరిపోకుండ ఒక పట్టణమును ఆకాశమునంటు శిఖరము గల ఒక గోపురమును కట్టుకొ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ేరు సంపాదించుకొందము రండని మాటలాడుకొ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నరుల కుమారులు కట్టిన పట్టణమును గోపురమును చూడ దిగ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ప్పుడు యెహోవాఇదిగో జనము ఒక్కటే; వారికందరికి భాష ఒక్కటే; వారు ఈ పని ఆరంభించి యున్నారు. ఇకమీద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చేయ దలచు ఏపని యైనను చేయకుండ వారికి ఆటంకమేమియు నుండ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గనుక మనము దిగిపోయి వారిలో ఒకని మాట ఒకనికి తెలియకుండ అక్కడ వారి భాషను తారుమారు చేయుదము రం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లాగు యెహోవా అక్కడ నుండి భూమియందంతట వారిని చెదరగొట్టెను గనుక వారు ఆ పట్టణమును కట్టుట మా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ానికి బాబెలు అను పేరు పెట్టిరి; ఎందు కనగా అక్కడ యెహోవా భూజనులందరి భాషను తారుమారుచేసెను. అక్క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ి యెహోవా భూమియందంతట వారిని చెదరగొ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షేము వంశావళి ఇది. షేము నూరేండ్లుగలవాడై జలప్రవాహము గతించిన రెండేండ్లకు అర్పక్షదు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షేము అర్పక్షదును కనినతరువాత ఐదువందలయేండ్లు బ్రదికి కుమారులను కుమార్తెల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ర్పక్షదు ముప్పది యైదేండ్లు బ్రదికి షేలహు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ర్పక్షదు షేలహును కనినతరువాత నాలుగు వందలమూడేండ్లు బ్రదికి కుమారులను కుమార్తెల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షేలహు ముప్పది యేండ్లు బ్రదికి ఏబెరు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షేలహు ఏబెరును కనినతరువాత నాలుగు వందల మూడేండ్లు బ్రదికి కుమారులను కుమార్తెల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ఏబెరు ముప్పది నాలుగేండ్లు బ్రదికి పెలెగు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ఏబెరు పెలెగును కనినతరువాత నాలుగువందల ముప్పది యేండ్లు బ్రదికి కుమారులను కుమార్తెల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పెలెగు ముప్పది యేండ్లు బ్రదికి రయూ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పెలెగు రయూను కనినతరువాత రెండువందల తొమి్మది యేండ్లు బ్రదికి కుమారులను కుమార్తెల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రయూ ముప్పది రెండేండ్లు బ్రదికి సెరూగు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రయూ సెరూగును కనినతరువాత రెండు వందల ఏడేండ్లు బ్రదికి కుమారులను కుమార్తెల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సెరూగు ముప్పది యేండ్లు బ్రదికి నాహోరు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సెరూగు నాహోరును కనినతరువాత రెండువందల యేండ్లు బ్రదికి కుమారులను కుమార్తెల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ాహోరు ఇరువది తొమి్మది యేండ్లు బ్రదికి తెరహు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ాహోరు తెరహును కనినతరు వాత నూటపం దొమి్మది యేండ్లు బ్రదికి కుమారులను కుమార్తెల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తెరహు డెబ్బది యేండ్లు బ్రదికి అబ్రామును నాహో రును హారాను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తెరహు వంశావళి ఇది; తెరహు అబ్రామును నాహో రును హారానును కనెను. హారాను లోతు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హారాను తాను పుట్టిన దేశమందలి కల్దీయుల ఊరను పట్టణ ములో తన తండ్రియైన తెరహు కంటె ముందుగా మృ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బ్రామును నాహోరును వివాహము చేసి కొనిరి. అబ్రాము భార్య పేరు శారయి; నాహోరు భార్య పేరు మిల్కా, ఆమ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ల్కాకును ఇస్కాకును తండ్రియైన హారాను కుమార్త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శారయి గొడ్రాలై యుండెను. ఆమెకు సంతానము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తెరహు తన కుమారుడగు అబ్రామును, తన కుమారుని కుమారుడు, అనగా హారాను కుమారుడగు లోతును, తన కుమారుడ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బ్రాము భార్యయయిన శారయి అను తన కోడలిని తీసికొని కనానుకు వెళ్ళుటకు కల్దీయుల ఊరను పట్టణములో 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తోకూడ బయలుదేరి హారాను మట్టుకు వచ్చి అక్కడ నివస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తెరహు బ్రదికిన దినములు రెండువందల యైదేండ్లు. తెరహు హారానులో మృతి బ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2026-10-21T01:59:22Z</dcterms:created>
  <dcterms:modified xsi:type="dcterms:W3CDTF">2026-10-21T01:59:22Z</dcterms:modified>
  <dc:title>ఆదికాండము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