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voice, O God, in my prayer: preserve my life from fear of the enem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voice, O God, in my prayer: preserve my life from fear of the enem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de me from the secret counsel of the wicked; from the insurrection of the workers of iniquity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de me from the secret counsel of the wicked; from the insurrection of the workers of iniquity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sharpen their tongue like a sword, and bend their bows to shoot their arrows, even bitter words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shoot in secret at the perfect: suddenly do they shoot at him, and fear no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shoot in secret at the perfect: suddenly do they shoot at him, and fear no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encourage themselves in an evil matter: they commune of laying snares privately; they say, Who shall see them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encourage themselves in an evil matter: they commune of laying snares privately; they say, Who shall see them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search out iniquities; they accomplish a diligent search: both the inward thought of every one of them, and the heart, is deep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search out iniquities; they accomplish a diligent search: both the inward thought of every one of them, and the heart, is deep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God shall shoot at them with an arrow; suddenly shall they be wound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they shall make their own tongue to fall upon themselves: all that see them shall flee awa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they shall make their own tongue to fall upon themselves: all that see them shall flee awa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ll men shall fear, and shall declare the work of God; for they shall wisely consider of his doing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righteous shall be glad in the LORD, and shall trust in him; and all the upright in heart shall glor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righteous shall be glad in the LORD, and shall trust in him; and all the upright in heart shall glor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விண்ணப்பத்தில் என் சத்தத்தைக் கேட்டருளும்; சத்துருவால் வரும் பயத்தை நீக்கி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ணனைக் கா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ர் செய்யும் இரகசிய ஆலோசனைக்கும் அக்கிரமக்காரருடைய கலகத்துக்கும் என்னை வில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நாவைப் பட்டயத்தைப்போல் கூர்மைய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ைவுகளில் உத்தமன்மேல் எய்யும்பொருட்டுக் கசப்பான வார்த்தைகளாகிய தங்கள் அம்பு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ணேற்றுகிறார்கள்; சற்றும் பயமின்றிச் சடிதியில் அவன்மேல் எய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ைக் காண்பவன் யார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ில் ஒவ்வொருவருடைய உட்கருத்தும் இருதயமும் ஆழ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ேவன் அவர்கள்மேல் அம்புகளை எய்வார், சடிதியாய் அவர்கள் காய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ள்ளப்பட்டு, கீழேவிழும்படி அவர்கள் நாவுகளே அவர்களைக் கெடுக்கும்; அவர்களைக் காண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ம் ஓட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 மனுஷரும் பயந்து, தேவனுடைய செயலை அறிவித்து, அவர் கிரியையை உணர்ந்து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கர்த்தருக்குள் மகிழ்ந்து, அவரை நம்புவான்; செம்மையான இருதயமுள்ளவர்கள் யா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2026-09-17T05:40:12Z</dcterms:created>
  <dcterms:modified xsi:type="dcterms:W3CDTF">2026-09-17T05:40:12Z</dcterms:modified>
  <dc:title>சங்கீதம்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