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வார்த்தைகளையெல்லாம் ஜனங்களுடைய காதுகள் கேட்கும்படி சொல்லி முடித்தபின்பு, கப்பர்நகூமுக்குப் 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ம்முடைய ஜனத்தை நேசிக்கிறான், நமக்கு ஒரு ஜெபஆலயத்தையும் கட்டினான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ுப்பப்பட்டவர்கள் வீட்டுக்குத் திரும்பிவந்தபோது, வியாதியாய்க் கிடந்த வேலைக்காரன் சுகமடைந்திருக்கிறதைக் க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ிடத்தில் இடறலடையாதிருக்கிறவன் எவனோ அவன் பாக்கியவா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வன் எழுந்து உட்கார்ந்து, பேசத்தொடங்கினான். அவனை அவன் தாயினிடத்தில் ஒப்புவி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ச் செய்தி யூதேயா தேசமுழுவதிலும் சுற்றியிருக்கிற திசைகள் யாவற்றிலும் பிரசித்தம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 சொன்னது: இந்தச் சந்ததியை யாருக்கு ஒப்பிடுவேன்? இவர்கள் யாருக்கு, ஒப்பாயிருக்கிறார்கள்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னாலும் ஞானமானது அதன் பிள்ளைகளெல்லாராலும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 என் தலையில் எண்ணெய் பூசவில்லை, இவளோ என் பாதங்களில் பரிமளதைலம் பூசின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 என் தலையில் எண்ணெய் பூசவில்லை, இவளோ என் பாதங்களில் பரிமளதைலம் பூசின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ளை நோக்கி: உன் பாவங்கள் மன்னிக்கப்பட்டது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ஸ்திரீயை நோக்கி: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লোকদের যা বলতে চেয়েছিলেন তা বলা শেষ করে কফরনাহূম শহ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একজন রোমীয় শতপতির এক ক্রীতদাস গুরুতর অসুখে মরনাপন্ন হয়েছিল৷ এই ক্রীতদাসটি শতপতির অ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িয়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তপতি যখন যীশুর কথা শুনতে পেলেন তখন ইহুদীদের কয়েকজন নেতাকে দিয়ে যীশুর কাছে বলে পাঠালেন,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এসে তার দাসের জীবন রক্ষ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যীশুর কাছে এসে তাকে বিশেষভাবে অনুরোধ করে বললেন, ‘যার জন্য আপনাকে এই কাজ করতে বলছি, তিনি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 ল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তিনি আমাদের লোকদের ভালবাসেন, আর তিনি আমাদের জন্য একটা সমাজ-গৃহ নির্মাণ করে দ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যীশু তাদের সঙ্গে গেলেন৷ তিনি যখন সেই বাড়ির কাছাকাছি এসেছেন তখন সেই শতপতি তাঁর বন্ধুদে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পাঠালেন, ‘প্রভু আপনি আর কষ্ট করবেন না, কারণ আপনি য়ে আমার বাড়িতে আসেন তার য়োগ্য আমি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কারণেই আমি নিজেকে আপনার কাছে যাবার উপযুক্ত মনে করি না৷ আপনি কেবল মুখে বলুন তাতেই আমার ঐ দ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আমিও একজনের অধীনে কাজ করি, আর আমার অধীনেও সৈনিকেরা কাজ করে৷ আমি যদি কাউকে বলি ‘যাও’ তখ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, আবার কাউকে যদি বলি ‘এস’ তবে সে আসে৷ আর আমি যখন একজনকে বলি, ‘এটা কর,’ তখন সে তা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র কাছে জিজ্ঞেস করে পাঠালেন য়ে, ‘য়াঁর আগমণের কথা আছে আপনিই কি সেই, না আমরা অন্য কার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কথা শুনে যীশু আশ্চর্য হলেন৷ য়ে সব লোক ভীড় করে তাঁর পিছনে পিছনে আসছিল, তাদের দিকে ফি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ি তোমাদের বলছি, এমন কি ইস্রায়েলীয়দের মধ্যেও এত বড় বিশ্বাস আমি কখনও দেখি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লোকেরা যীশুর কাছে এসে বলল, ‘বাপ্তিস্মদাতা য়োহন আপনার কাছে আমাদের জিজ্ঞেস করতে পাঠ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য়াঁর আসবার কথা আপনিই কি সেই ব্যক্তি, না আমরা অন্য কারো অপেক্ষায় থাক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নাপতি যাদের পাঠিয়েছিলেন, তারা বাড়ি ফিরে গিয়ে দেখল য়ে সেই চাকর ভাল 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সময় যীশু অনেক লোককে বিভিন্ন রোগ ও ব্যাধি থেকে সুস্থ করছিলেন, অশুচি আত্মায় পাওযা লোকদের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েন, আর অনেক অন্ধ লোককে দৃষ্টি শক্তি দান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অল্প দিন পরেই যীশু নাযিন্নামে এক নগরের দিকে যাচ্ছিলেন৷ তাঁর শিষ্যরা এবং আরও অনেক লোক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সঙ্গে যা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তিনি তাদের প্রশ্নের জবাবে বললেন, ‘তোমরা যা দেখলে ও শুনলে তা গিয়ে য়োহনকে বল৷ অন্ধেরা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ে, খোঁড়ারা হাঁটছে, কুষ্ঠ রোগীরা সুস্থ হচ্ছে, বধিরেরা শুনছে, মরা মানুষ বেঁচে উঠছে;আর দরিদ্র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াচার শুনতে পা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িনি যখন সেই নগরের ফটকের কাছাকাছি এসেছেন, তখন একজন মৃত লোককে বয়ে নিয়ে যাওযা হচ্ছিল৷ সেই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 ছিল তার বিধবা মায়ের একমাত্র পুত্র৷ সেই নগরের অনেক লোক সেই বিধবার সঙ্গে সঙ্গে যা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ধন্য সেই লোক, য়ে আমাকে গ্রহণ করার জন্য মনে কোন দ্বিধা বোধ কর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বিধবাকে দেখে তার জন্য প্রভুর খুবই দযা হল৷ তিনি তাকে বললেন, ‘তুমি কেঁদ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োহনের কাছ থেকে যাঁরা এসেছিল তারা চলে গেলে পর যীশু সমবেত সেই লোকদের কাছে য়োহনের বিষ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রা প্রান্তরের মধ্যে কি দেখতে গিয়েছিলে? বাতাসে একটি বেত গাছ দুলছে তা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 না হলে কি দেখতে গিয়েছিলে? একজন লোক বেশ জমকালো পোশাক পরা? না৷ যাঁরা দামী জামা কাপড় প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লাসে জীবন কাটায় তারা তো প্রাসাদ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তিনি কাছে এসে শবের খাট ছুঁলেন, তখন যাঁরা মৃতদেহ বয়ে নিয়ে যাচ্ছিল তারা দাঁ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সময় যীশু বললেন, ‘যুবক, আমি তোমায় বলছি তুমি ওঠ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বে তোমরা কি দেখতে গিয়েছিলে? একজন ভাববাদীকে? হ্যাঁ, আমি তোমাদের বলছি, তোমরা য়াঁকে দেখেছ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ভাববাদীর থেকেও মহ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সেই লোকটি উঠে বসল, আর কথা বলতে শুরু করল৷ যীশু তখন তাকে তার মায়ের কাছে ফির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দেখে সকলের মন ভয় ও ভক্তিতে পূর্ণ হল৷ তারা ঈশ্বরের প্রশংসা করে বলতে লাগল, ‘আমাদের মধ্য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ন ভাববাদীর আবির্ভাব হয়েছে৷’ তারা আরও বলতে লাগল, ‘ঈশ্বর তাঁর লোকদের সাহায্য করত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নি সেই লোক য়াঁর বিষয়ে লেখা হয়েছে:‘দেখ, আমি তোমার আগে আগে আমার এক সহায়কে পাঠাচ্ছি৷ স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গিয়ে তোমার পথ প্রস্তুত করবে৷’ মালাখি 3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র বিষয়ে এই সব কথা যিহূদিযায় ও তার আশপাশের সব জায়গায়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োমাদের বলছি, স্ত্রীলোকের গর্ভজাত সকল মানুষের মধ্যে য়োহনের চেয়ে শ্রেষ্ঠ কেউ নেই, ত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রাজ্যে ক্ষুদ্রতম ব্যক্তিও য়োহনের চেয়ে মহ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প্তিস্মদাতা য়োহনের অনুগামীরা এই সব ঘটনার কথা য়োহনকে জানাল৷ তখন য়োহন তাঁর দুজন অনুগাম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াঁরা যীশুর প্রচার শুনেছিল, তাদের মধ্যে পাপীষ্ঠরা ও কর আদায়কারীরাও য়োহনের বাপ্তিস্ম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ীকার করল য়ে ঈশ্বর ন্যায়পরায়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ফরীশী ও ব্যবস্থার শিক্ষকরা য়োহনের কাছে বাপ্তিস্ম নিতে অস্বীকার করে তাদের জীবন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কে অগ্রাহ্য়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তাহলে আমি কিসের সঙ্গে এই যুগের লোকদের তুলনা করব? এরা কেমন ধরণের লোক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রা ছোট ছেলেদের মতো, যাঁরা হাটে বসে একে অপরকে বলে,‘আমরা তোমাদের জন্য বাঁশি বাজালাম, কিন্তু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চলে না৷ আমরা তোমাদের জন্য শোকগাথা গাইলাম, কিন্তু তোমরা কাঁদল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ারণ বাপ্তিস্মদাতা য়োহন এসেছেন, তিনি রুটি খান না আর দ্রাক্ষারস পানও করেন না, আর তোমরা বল, ‘ও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তে পে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ানবপুত্র এসে পানাহার করেন; আর তোমরা বল, ‘দেখ! ও পেটুক, মদ্য়পাযী, আবার পাপী ও কর আদায়ক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জা তার কাজের দ্বারাই প্রমাণ করে য়ে তা নির্দোষ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কদিন একজন ফরীশী তাঁর বাড়িতে যীশুকে নিমন্ত্রণ করল৷ তাই তিনি তার বাড়িতে গিয়ে সেখানে খাবার আ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েই নগরে একজন দুশ্চরিত্রা স্ত্রীলোক ছিলেন৷ ফরীশীর বাড়িতে যীশু খেতে এসেছেন জানতে পেরে স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বেত পাথরের শিশিতে করে বহুমূল্য আতর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 যীশুর পিছনে তাঁর পায়ের কাছে নতজানু হয়ে কেঁদে কেঁদে চোখের জলে তাঁর পা ভিজাতে লাগল৷ তারপর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াথার চুল দিয়ে তাঁর পা মুছিয়ে দিল, আর তাঁর পায়ে চুমু দিয়ে সেই আতর তাঁর পায়ে ঢ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়ে ফরীশী যীশুকে নিমন্ত্রণ করেছিল, এই দেখে সে মনে মনে বলল, ‘এই লোকটা যদি ভাববাদী হয়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য়ই বুঝতে পারত, য়ে তার পা ছুঁচ্ছে সে কে এবং কি ধরণের স্ত্রীলোক, এবং এও জানতে পারত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টি পাপ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র জবাবে যীশু তাকে বললেন, ‘শিমোন, তোমাকে আমার কিছু বলার আছে৷’শিমোন বলল, ‘বেশ তো গুরু, বল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বললেন, ‘কোন এক মহাজনের কাছে দুজন লোক টাকা ধারত৷ একজন পাঁচশো রূপোর মুদ্রা আর একজন পঞ্চ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র মুদ্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িন্তু তারা কেউই ঋণ শোধ করতে না পারাতে তিনি দযা করে উভয়ের ঋণই মুকুব করে দিলেন৷ এখন এ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 তাঁকে বেশী ভালবাস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শিমোন বলল, ‘আমি মনে করি যার বেশী ঋণ মকুব করা হল সেই৷’যীশু তাকে বললেন, ‘তুমি ঠিক বল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রপর যীশু সেই স্ত্রীলোকটির দিকে ফিরে শিমোনকে বললেন, ‘তুমি এই স্ত্রীলোকটিকে দেখছ? আ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এলাম আর তুমি আমায় পা ধোবার জল পর্যন্ত দিলে না৷ কিন্তু ও চোখের জলে আমার পা ধুইয়ে দিল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চুল দিয়ে তা মুছ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্বাগত জানাবার প্রথা অনুসারে তুমি আমায় চুমু দিলে না; কিন্তু আমি আসার পর থেকেই সে আমার প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মু দিয়ে চল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ুমি আমার মাথায় তেল দিয়ে অভিষেক করলে না; কিন্তু সে আমার পায়ে সুগন্ধি আতর ঢেলে তা অভিষি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এতেই বোঝা যায় য়ে সে বেশী ভালবাসা দেখাচ্ছে, সেইজন্যই আমি বলছি, এর পাপ অনেক হলেও তা ক্ষম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; কিন্তু যাকে অল্প ক্ষমা করা হয়, সে অল্প ভালবাস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এরপর যীশু সেই স্ত্রী লোকটিকে বললেন, ‘তোমার পাপের ক্ষমা হ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যাঁরা তাঁর সঙ্গে খেতে বসেছিল, তারা পরস্পর বলাবলি করতে লাগল, ‘ইনি কে য়ে পাপ ক্ষমা কর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কিন্তু যীশু সেই স্ত্রী লোকটিকে বললেন, ‘তোমার বিশ্বাসই তোমায় মুক্ত করেছে, তোমার শান্তি হ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2026-10-21T06:36:31Z</dcterms:created>
  <dcterms:modified xsi:type="dcterms:W3CDTF">2026-10-21T06:36:31Z</dcterms:modified>
  <dc:title>লূক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