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presProps" Target="presProps.xml"/>
  <Relationship Id="rId103" Type="http://schemas.openxmlformats.org/officeDocument/2006/relationships/viewProps" Target="viewProps.xml"/>
  <Relationship Id="rId10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சாரியன் பாவநிவாரணபலியையும் செலுத்தி, சுத்திகரிக்கப்படுகிறவனின் தீட்டு நீங்க, அவனுக்குப் பாவநிவிர்த்தி செய்து, பின்பு சர்வாங்க தகனபலியைக்கொன்ற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ர்வாங்க தகனபலியையும் போஜனபலியையும் பலிபீடத்தின்மேல் வைத்து, அவனுக்காகப் பாவநிவிர்த்தி செய்யக்கடவன்; அப்பொழுது அவன் சுத்தமாயிருப்ப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ர்வாங்க தகனபலியையும் போஜனபலியையும் பலிபீடத்தின்மேல் வைத்து, அவனுக்காகப் பாவநிவிர்த்தி செய்யக்கடவன்; அப்பொழுது அவன் சுத்தமாயிருப்ப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இம்மாத்திரம் செய்யத் திராணியற்ற தரித்திரனாயிருந்தால், அவன் தன் பாவநிவிர்த்திக்கென்று அசைவாட்டும் குற்றநிவாரணபலியாக ஒரு ஆட்டுக்குட்டியையும், போஜனபலிக்கு எண்ணெயில் பிசைந்த ஒரு மரக்கால் மெல்லிய மாவிலே பத்தில் ஒரு பங்கையும், ஆழாக்கு எண்ணெயைய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இம்மாத்திரம் செய்யத் திராணியற்ற தரித்திரனாயிருந்தால், அவன் தன் பாவநிவிர்த்திக்கென்று அசைவாட்டும் குற்றநிவாரணபலியாக ஒரு ஆட்டுக்குட்டியையும், போஜனபலிக்கு எண்ணெயில் பிசைந்த ஒரு மரக்கால் மெல்லிய மாவிலே பத்தில் ஒரு பங்கையும், ஆழாக்கு எண்ணெயைய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ன் திராணிக்குத் தக்கபடி இரண்டு காட்டுப்புறாக்களையாவது இரண்டு புறாக்குஞ்சுகளையாவது ஒன்று பாவநிவாரணபலியாகவும், மற்றொன்று சர்வாங்க தகனபலியாகவும் செலுத்தும்படி வாங்கி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ன் திராணிக்குத் தக்கபடி இரண்டு காட்டுப்புறாக்களையாவது இரண்டு புறாக்குஞ்சுகளையாவது ஒன்று பாவநிவாரணபலியாகவும், மற்றொன்று சர்வாங்க தகனபலியாகவும் செலுத்தும்படி வாங்க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ான் சுத்திகரிக்கும்படி எட்டாம் நாளில் ஆசரிப்புக் கூடாரவாசலிலே கர்த்தருடைய சந்நிதியில் ஆசாரியனிடத்துக்குக் கொண்டுவருவானாக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ான் சுத்திகரிக்கும்படி எட்டாம் நாளில் ஆசரிப்புக் கூடாரவாசலிலே கர்த்தருடைய சந்நிதியில் ஆசாரியனிடத்துக்குக் கொண்டுவருவானாக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ஆசாரியன் குற்றநிவாரணபலிக்குரிய ஆட்டுக்குட்டியையும் அந்த ஆழாக்கு எண்ணெயையும் வாங்கி, கர்த்தருடைய சந்நிதியில் அசைவாட்டும் போஜனபலியாக அசைவாட்டி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, ஆசாரியன் அந்த ஆழாக்கு எண்ணெயிலே கொஞ்சம் தன் இடது கையில் வார்த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ஆசாரியன் குற்றநிவாரணபலிக்குரிய ஆட்டுக்குட்டியையும் அந்த ஆழாக்கு எண்ணெயையும் வாங்கி, கர்த்தருடைய சந்நிதியில் அசைவாட்டும் போஜனபலியாக அசைவாட்டி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ுற்றநிவாரணபலிக்கான அந்த ஆட்டுக்குட்டியைக் கொன்று, குற்றநிவாரணபலியின் இரத்தத்தில் கொஞ்சம் எடுத்து, சுத்திகரிக்கப்படுகிறவன் வலது காதின் மடலிலும், அவன் வலதுகையின் பெருவிரலிலும், வலதுகாலின் பெருவிரலிலும் பூச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ுற்றநிவாரணபலிக்கான அந்த ஆட்டுக்குட்டியைக் கொன்று, குற்றநிவாரணபலியின் இரத்தத்தில் கொஞ்சம் எடுத்து, சுத்திகரிக்கப்படுகிறவன் வலது காதின் மடலிலும், அவன் வலதுகையின் பெருவிரலிலும், வலதுகாலின் பெருவிரலிலும் பூசி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எண்ணெயிலே கொஞ்சம் தன் இடதுகையில் வார்த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ன் இடது கையிலுள்ள எண்ணெயிலே தன் வலது விரலைத் தோய்த்து, கர்த்தருடைய சந்நிதியில் ஏழுதரம் தெளித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ன் உள்ளங்கையிலிருக்கிற எண்ணெயில் கொஞ்சம் எடுத்துச் சுத்திகரிக்கப்படுகிறவன் வலதுகாதின் மடலிலும், அவன் வலது கையின் பெருவிரலிலும், வலதுகாலின் பெருவிரலிலும் குற்றநிவாரணபலியின் இரத்தம் பூசியிருக்கிற இடத்திலே பூசி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ன் உள்ளங்கையிலிருக்கிற எண்ணெயில் கொஞ்சம் எடுத்துச் சுத்திகரிக்கப்படுகிறவன் வலதுகாதின் மடலிலும், அவன் வலது கையின் பெருவிரலிலும், வலதுகாலின் பெருவிரலிலும் குற்றநிவாரணபலியின் இரத்தம் பூசியிருக்கிற இடத்திலே பூசி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ன் உள்ளங்கையில் இருக்கிற மற்ற எண்ணெயைச் சுத்திகரிக்கப்படுகிறவன் தலையின்மேல் அவனுக்காகக் கர்த்தருடைய சந்நிதியில் பாவநிவிர்த்தி செய்யும்படி தடவி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ன் உள்ளங்கையில் இருக்கிற மற்ற எண்ணெயைச் சுத்திகரிக்கப்படுகிறவன் தலையின்மேல் அவனுக்காகக் கர்த்தருடைய சந்நிதியில் பாவநிவிர்த்தி செய்யும்படி தடவி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பு, அவன் தன் திராணிக்கும் தகுதிக்கும் தக்கதாய்க் காட்டுப்புறாக்களையாவது புறாக்குஞ்சுகளையாவது கொண்டுவந்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ன் இடது கையிலுள்ள எண்ணெயில் தன் வலது கையின் விரலைத் தோய்த்து, தன் விரலினால் ஏழுதரம் அந்த எண்ணெயில் எடுத்து, கர்த்தருடைய சந்நிதியில் தெளித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குஷ்டம் எப்பொழுது தீட்டுள்ளது என்றும், எப்பொழுது தீட்டில்லாதது என்றும் தெரிவிப்பதற்குக் குஷ்டரோகத்துக்கு அடுத்த பிரமாணம் இதுவே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குஷ்டம் எப்பொழுது தீட்டுள்ளது என்றும், எப்பொழுது தீட்டில்லாதது என்றும் தெரிவிப்பதற்குக் குஷ்டரோகத்துக்கு அடுத்த பிரமாணம் இதுவே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ைகளில் ஒன்றைப் பாவநிவாரணபலியும், மற்றொன்றைச் சர்வாங்கதகனபலியுமாக்கி, போஜனபலியோடேகூடச் செலுத்தி, இப்படியே ஆசாரியன் சுத்திகரிக்கப்படுகிறவனுக்காக, கர்த்தருடைய சந்நிதியில் பாவநிவிர்த்தி செய்யக்கடவ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ைகளில் ஒன்றைப் பாவநிவாரணபலியும், மற்றொன்றைச் சர்வாங்கதகனபலியுமாக்கி, போஜனபலியோடேகூடச் செலுத்தி, இப்படியே ஆசாரியன் சுத்திகரிக்கப்படுகிறவனுக்காக, கர்த்தருடைய சந்நிதியில் பாவநிவிர்த்தி செய்யக்கடவ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ன் சுத்திகரிப்புக்கு வேண்டியவைகளைச் சம்பாதிக்கக் கூடாத குஷ்டரோகியைக் குறித்த பிரமாணம் இதுவே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ன் சுத்திகரிப்புக்கு வேண்டியவைகளைச் சம்பாதிக்கக் கூடாத குஷ்டரோகியைக் குறித்த பிரமாணம் இதுவே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ன்னும் கர்த்தர் மோசேயையும் ஆரோனையும் நோக்கி: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ான் உங்களுக்குக் காணியாட்சியான தேசத்தில் ஒரு வீட்டிலே குஷ்டதோஷத்தை நான் வரப்பண்ணினால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ான் உங்களுக்குக் காணியாட்சியான தேசத்தில் ஒரு வீட்டிலே குஷ்டதோஷத்தை நான் வரப்பண்ணினால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ந்த வீட்டிற்கு உடையவன் வந்து, வீட்டிலே தோஷம் வந்திருக்கிறதாகத் தோன்றுகிறது என்று ஆசாரியனுக்கு அறிவிக்கக்கடவ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ன் இடது கையிலுள்ள எண்ணெயில் தன் வலது கையின் விரலைத் தோய்த்து, தன் விரலினால் ஏழுதரம் அந்த எண்ணெயில் எடுத்து, கர்த்தருடைய சந்நிதியில் தெளித்த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வீட்டிலுள்ள யாவும் தீட்டுப்படாதபடிக்கு, ஆசாரியன் அந்தத் தோஷத்தைப் பார்க்கப் போகும்முன்னே வீட்டை ஒழித்துவைக்கும்படி சொல்லி, பின்பு வீட்டைப்பார்க்கும்படி போய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வீட்டிலுள்ள யாவும் தீட்டுப்படாதபடிக்கு, ஆசாரியன் அந்தத் தோஷத்தைப் பார்க்கப் போகும்முன்னே வீட்டை ஒழித்துவைக்கும்படி சொல்லி, பின்பு வீட்டைப்பார்க்கும்படி போய்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ந்தத் தோஷம் இருக்கிற இடத்தைப் பார்க்கக்கடவன்; அப்பொழுது வீட்டுச் சுவர்களிலே கொஞ்சம் பச்சையும் கொஞ்சம் சிவப்புமான குழி விழுந்திருந்து, அவைகள் மற்றச் சுவரைப்பார்க்கிலும் பள்ளமாயிருக்கக்கண்டால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ந்தத் தோஷம் இருக்கிற இடத்தைப் பார்க்கக்கடவன்; அப்பொழுது வீட்டுச் சுவர்களிலே கொஞ்சம் பச்சையும் கொஞ்சம் சிவப்புமான குழி விழுந்திருந்து, அவைகள் மற்றச் சுவரைப்பார்க்கிலும் பள்ளமாயிருக்கக்கண்டால்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ஆசாரியன் வீட்டைவிட்டுப் புறப்பட்டு வாசற்படியிலே வந்து, வீட்டை ஏழுநாள் அடைத்துவைத்த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ஏழாம்நாளிலே திரும்பப் போய்ப் பார்த்து, தோஷம் வீட்டுச் சுவர்களில் படர்ந்ததென்று கண்டால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தோஷம் இருக்கும் அவ்விடத்துக் கல்லுகளைப் பெயர்க்கவும், பட்டணத்துக்கு புறம்பே அசுத்தமான ஒரு இடத்திலே போடவும் அவன் கட்டளையிட்டு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வீட்டை உள்ளே சுற்றிலும் செதுக்கச்சொல்லி, செதுக்கிப்போட்ட மண்ணைப் பட்டணத்துக்குப் புறம்பே அசுத்தமான ஒரு இடத்திலே கொட்டவும்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வேறே கல்லுகளை எடுத்துவந்து, அந்தக் கல்லுகளுக்குப் பதிலாகக் கட்டி, வேறே சாந்தை எடுத்து வீட்டைப் பூசவும் கட்டளையிடுவானாக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வேறே கல்லுகளை எடுத்துவந்து, அந்தக் கல்லுகளுக்குப் பதிலாகக் கட்டி, வேறே சாந்தை எடுத்து வீட்டைப் பூசவும் கட்டளையிடுவான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ன் உள்ளங்கையில் இருக்கிற மீதியான எண்ணெயிலே கொஞ்சம் எடுத்து சுத்திகரிக்கப்படுகிறவன் வலதுகாதின் மடலிலும், அவன் வலதுகையின் பெருவிரலிலும், முந்தப் பூசியிருக்கிற குற்றநிவாரணபலியினுடைய இரத்தத்தின்மேல் பூசி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கல்லுகளைப் பெயர்த்து, வீட்டைச் செதுக்கி, நவமாய்ப் பூசினபின்பும், அந்தத் தோஷம் திரும்ப வீட்டில் வந்ததானால்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ஆசாரியன் போய்ப் பார்க்கக்டவன்; தோஷம் வீட்டில் படர்ந்ததானால், அது வீட்டை அரிக்கிற குஷ்டம், அது தீட்டாயிருக்க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ஆசாரியன் போய்ப் பார்க்கக்டவன்; தோஷம் வீட்டில் படர்ந்ததானால், அது வீட்டை அரிக்கிற குஷ்டம், அது தீட்டாயிருக்கு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ஆகையால் வீடுமுழுவதையும் இடித்து, அதின் கல்லுகளையும், மரங்களையும், அதின் சாந்து எல்லாவற்றையும் பட்டணத்துக்குப் புறம்பே அசுத்தமான இடத்திலே கொண்டுபோகவேண்ட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ஆகையால் வீடுமுழுவதையும் இடித்து, அதின் கல்லுகளையும், மரங்களையும், அதின் சாந்து எல்லாவற்றையும் பட்டணத்துக்குப் புறம்பே அசுத்தமான இடத்திலே கொண்டுபோகவேண்ட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வீடு அடைக்கப்பட்டிருக்கும் நாட்களில் அதற்குள் பிரவேசிக்கிறவன் சாயங்காலமட்டும் தீட்டுப்பட்டிருப்ப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ந்த வீட்டிலே படுத்தவன் தன் வஸ்திரங்களைத் தோய்க்கக்கடவன்; அந்த வீட்டிலே சாப்பிட்டவனும் தன் வஸ்திரங்களைத் தோய்க்கக்கடவ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ந்த வீட்டிலே படுத்தவன் தன் வஸ்திரங்களைத் தோய்க்கக்கடவன்; அந்த வீட்டிலே சாப்பிட்டவனும் தன் வஸ்திரங்களைத் தோய்க்கக்கடவ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ஆசாரியன் திரும்ப வந்து, வீடு பூசப்பட்டபின்பு வீட்டிலே அந்தத் தோஷம் படரவில்லை என்று கண்டானேயாகில், தோஷம் நிவிர்த்தியானபடியால், ஆசாரியன் அந்த வீட்டைச் சுத்தம் என்று தீர்க்கக்கடவ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ஆசாரியன் திரும்ப வந்து, வீடு பூசப்பட்டபின்பு வீட்டிலே அந்தத் தோஷம் படரவில்லை என்று கண்டானேயாகில், தோஷம் நிவிர்த்தியானபடியால், ஆசாரியன் அந்த வீட்டைச் சுத்தம் என்று தீர்க்கக்கடவ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ன் உள்ளங்கையில் இருக்கிற மீதியான எண்ணெயிலே கொஞ்சம் எடுத்து சுத்திகரிக்கப்படுகிறவன் வலதுகாதின் மடலிலும், அவன் வலதுகையின் பெருவிரலிலும், முந்தப் பூசியிருக்கிற குற்றநிவாரணபலியினுடைய இரத்தத்தின்மேல் பூசி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ப்பொழுது வீட்டிற்குத் தோஷம் கழிக்க, இரண்டு குருவிகளையும், கேதுருக் கட்டையையும், சிவப்பு நூலையும், ஈசோப்பையும் எடுத்து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ப்பொழுது வீட்டிற்குத் தோஷம் கழிக்க, இரண்டு குருவிகளையும், கேதுருக் கட்டையையும், சிவப்பு நூலையும், ஈசோப்பையும் எடுத்து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ஒரு குருவியை ஒரு மண்பாண்டத்திலுள்ள ஊற்றுநீரின்மேல் கொன்று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கேதுருக்கட்டையையும், ஈசோப்பையும், சிவப்புநூலையும், உயிருள்ள குருவியையும் எடுத்து, இவைகளைக் கொல்லப்பட்ட குருவியின் இரத்தத்திலும் ஊற்று நீரிலும் தோய்த்து, வீட்டின்மேல் ஏழுதரம் தெளித்து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கேதுருக்கட்டையையும், ஈசோப்பையும், சிவப்புநூலையும், உயிருள்ள குருவியையும் எடுத்து, இவைகளைக் கொல்லப்பட்ட குருவியின் இரத்தத்திலும் ஊற்று நீரிலும் தோய்த்து, வீட்டின்மேல் ஏழுதரம் தெளித்து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குருவியின் இரத்தத்தினாலும், ஊற்றுநீரினாலும், உயிருள்ள குருவியினாலும், கேதுருக்கட்டையினாலும் ஈசோப்பினாலும், சிவப்புநூலினாலும் வீட்டிற்குத் தோஷங்கழித்து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குருவியின் இரத்தத்தினாலும், ஊற்றுநீரினாலும், உயிருள்ள குருவியினாலும், கேதுருக்கட்டையினாலும் ஈசோப்பினாலும், சிவப்புநூலினாலும் வீட்டிற்குத் தோஷங்கழித்து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உயிருள்ள குருவியைப் பட்டணத்துக்குப் புறம்பே வெளியிலே விட்டுவிட்டு, இப்படி வீட்டிற்குப் பிராயச்சித்தம் செய்யக்கடவன்; அப்பொழுது அது சுத்தமாயிருக்கும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உயிருள்ள குருவியைப் பட்டணத்துக்குப் புறம்பே வெளியிலே விட்டுவிட்டு, இப்படி வீட்டிற்குப் பிராயச்சித்தம் செய்யக்கடவன்; அப்பொழுது அது சுத்தமாயிருக்கும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இது சகலவித குஷ்டரோகத்துக்கும், சொறிக்க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ன் உள்ளங்கையில் இருக்கிற மீதியான எண்ணெயைச் சுத்திகரிக்கப்படுகிறவன் தலையிலே வார்த்து, கர்த்தருடைய சந்நிதியில் அவனுக்காகப் பாவநிவிர்த்தி செய்யக்கடவ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வஸ்திரக் குஷ்டத்துக்கும், வீட்டுக் குஷ்டத்துக்கும்,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தடிப்புக்கும், அசறுக்கும், வெள்ளைப் படருக்கும் அடுத்த பிரமாணம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ுஷ்டரோகியினுடைய சுத்திகரிப்பின் நாளில் அவனுக்கடுத்த பிரமாணம் என்னவென்றால்: அவன் ஆசாரியனிடத்தில் கொண்டுவரப்படவேண்டும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சாரியன் பாளயத்துக்குப் புறம்பே போய்; குஷ்டரோகியின் குஷ்டவியாதி சொஸ்தமாயிற்று என்று கண்டால்,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சாரியன் பாளயத்துக்குப் புறம்பே போய்; குஷ்டரோகியின் குஷ்டவியாதி சொஸ்தமாயிற்று என்று கண்டால்,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ுத்திகரிக்கப்படவேண்டியவனுக்காக, உயிரோடிருக்கும் சுத்தமான இரண்டு குருவிகளையும், கேதுருக் கட்டையையும், சிவப்பு நூலையும், ஈசோப்பையும் வாங்கிவரக்கடவ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ுத்திகரிக்கப்படவேண்டியவனுக்காக, உயிரோடிருக்கும் சுத்தமான இரண்டு குருவிகளையும், கேதுருக் கட்டையையும், சிவப்பு நூலையும், ஈசோப்பையும் வாங்கிவரக்கடவ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, ஆசாரியன் அந்தக் குருவிகளில் ஒன்றை ஒரு மண்பாண்டத்திலுள்ள ஊற்றுநீர்மேல் கொல்லச் சொல்லி,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யிருள்ள குருவியையும், கேதுருக் கட்டையையும், சிவப்பு நூலையும், ஈசோப்பையும் எடுத்து, இவைகளையும் உயிருள்ள குருவியையும் ஊற்றுநீர்மேல் கொல்லப்பட்ட குருவியின் இரத்தத்திலே தோய்த்த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ன் உள்ளங்கையில் இருக்கிற மீதியான எண்ணெயைச் சுத்திகரிக்கப்படுகிறவன் தலையிலே வார்த்து, கர்த்தருடைய சந்நிதியில் அவனுக்காகப் பாவநிவிர்த்தி செய்யக்கடவ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யிருள்ள குருவியையும், கேதுருக் கட்டையையும், சிவப்பு நூலையும், ஈசோப்பையும் எடுத்து, இவைகளையும் உயிருள்ள குருவியையும் ஊற்றுநீர்மேல் கொல்லப்பட்ட குருவியின் இரத்தத்திலே தோய்த்து,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ுஷ்டம் நீங்கச் சுத்திகரிக்கப்படுகிறவன்மேல் ஏழுதரம் தெளித்து, அவனைச் சுத்தம்பண்ணி, உயிருள்ள குருவியை வெளியிலே விட்டுவிடக்கடவன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ுஷ்டம் நீங்கச் சுத்திகரிக்கப்படுகிறவன்மேல் ஏழுதரம் தெளித்து, அவனைச் சுத்தம்பண்ணி, உயிருள்ள குருவியை வெளியிலே விட்டுவிடக்கடவன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ுத்திகரிக்கப்படுகிறவன் தன் வஸ்திரங்களைத் தோய்த்து, தன் மயிர் முழுவதையும் சிரைத்து, தான் சுத்தமாகும்படி ஜலத்தில் ஸ்நானம்பண்ணி, பின்பு பாளயத்தில் பிரவேசித்து, தன் கூடாரத்துக்குப் புறம்பே ஏழுநாள் தங்கி,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ுத்திகரிக்கப்படுகிறவன் தன் வஸ்திரங்களைத் தோய்த்து, தன் மயிர் முழுவதையும் சிரைத்து, தான் சுத்தமாகும்படி ஜலத்தில் ஸ்நானம்பண்ணி, பின்பு பாளயத்தில் பிரவேசித்து, தன் கூடாரத்துக்குப் புறம்பே ஏழுநாள் தங்கி,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ுத்திகரிக்கப்படுகிறவன் தன் வஸ்திரங்களைத் தோய்த்து, தன் மயிர் முழுவதையும் சிரைத்து, தான் சுத்தமாகும்படி ஜலத்தில் ஸ்நானம்பண்ணி, பின்பு பாளயத்தில் பிரவேசித்து, தன் கூடாரத்துக்குப் புறம்பே ஏழுநாள் தங்கி,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ழாம் நாளிலே தன் தலையையும் தாடியையும் புருவங்களையும் தன்னுடைய மயிர் முழுவதையும் சிரைத்து, தன் வஸ்திரங்களைத் தோய்த்து, ஜலத்தில் ஸ்நானம்பண்ணவேண்டும்; அப்பொழுது சுத்தமாயிருப்பான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ழாம் நாளிலே தன் தலையையும் தாடியையும் புருவங்களையும் தன்னுடைய மயிர் முழுவதையும் சிரைத்து, தன் வஸ்திரங்களைத் தோய்த்து, ஜலத்தில் ஸ்நானம்பண்ணவேண்டும்; அப்பொழுது சுத்தமாயிருப்பான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ழாம் நாளிலே தன் தலையையும் தாடியையும் புருவங்களையும் தன்னுடைய மயிர் முழுவதையும் சிரைத்து, தன் வஸ்திரங்களைத் தோய்த்து, ஜலத்தில் ஸ்நானம்பண்ணவேண்டும்; அப்பொழுது சுத்தமாயிருப்பான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ட்டாம்நாளிலே அவன் பழுதற்ற இரண்டு ஆட்டுக்குட்டிகளையும், ஒரு வயதான பழுதற்ற ஒரு பெண்ணாட்டுக்குட்டியையும், போஜனபலிக்காக எண்ணெயிலே பிசைந்த ஒரு மரக்காலில் பத்தில் மூன்று பங்காகிய மெல்லிய மாவையும், ஆழாக்கு எண்ணெயையும் கொண்டுவரக்கடவ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சாரியன் பாவநிவாரணபலியையும் செலுத்தி, சுத்திகரிக்கப்படுகிறவனின் தீட்டு நீங்க, அவனுக்குப் பாவநிவிர்த்தி செய்து, பின்பு சர்வாங்க தகனபலியைக்கொன்று,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ட்டாம்நாளிலே அவன் பழுதற்ற இரண்டு ஆட்டுக்குட்டிகளையும், ஒரு வயதான பழுதற்ற ஒரு பெண்ணாட்டுக்குட்டியையும், போஜனபலிக்காக எண்ணெயிலே பிசைந்த ஒரு மரக்காலில் பத்தில் மூன்று பங்காகிய மெல்லிய மாவையும், ஆழாக்கு எண்ணெயையும் கொண்டுவரக்கடவன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ட்டாம்நாளிலே அவன் பழுதற்ற இரண்டு ஆட்டுக்குட்டிகளையும், ஒரு வயதான பழுதற்ற ஒரு பெண்ணாட்டுக்குட்டியையும், போஜனபலிக்காக எண்ணெயிலே பிசைந்த ஒரு மரக்காலில் பத்தில் மூன்று பங்காகிய மெல்லிய மாவையும், ஆழாக்கு எண்ணெயையும் கொண்டுவரக்கடவன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ுத்திகரிக்கிற ஆசாரியன் சுத்திகரிக்கப்படும் மனிதனையும் அவ்வஸ்துக்களையும் ஆசரிப்புக் கூடாரவாசலிலே கர்த்தருடைய சந்நிதியில் நிறுத்தக்கடவன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ுத்திகரிக்கிற ஆசாரியன் சுத்திகரிக்கப்படும் மனிதனையும் அவ்வஸ்துக்களையும் ஆசரிப்புக் கூடாரவாசலிலே கர்த்தருடைய சந்நிதியில் நிறுத்தக்கடவன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ஆசாரியன் ஒரு ஆட்டுக்குட்டியைப் பிடித்து, அதையும் அந்த ஆழாக்கு எண்ணெயையும் குற்றநிவாரணபலியாகக் கொண்டுவந்து, கர்த்தருடைய சந்நிதியில் அசைவாட்டும் பலியாக அசைவாட்டி,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ஆசாரியன் ஒரு ஆட்டுக்குட்டியைப் பிடித்து, அதையும் அந்த ஆழாக்கு எண்ணெயையும் குற்றநிவாரணபலியாகக் கொண்டுவந்து, கர்த்தருடைய சந்நிதியில் அசைவாட்டும் பலியாக அசைவாட்டி,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ாவநிவாரணபலியும் சர்வாங்க தகனபலியும் இடும் பரிசுத்த ஸ்தலத்திலே அந்த ஆட்டுக்குட்டியைக் கொல்லக்கடவன்; குற்றநிவாரணபலி பாவநிவாரணபலியைப்போல ஆசாரியனுக்கு உரியது; அது மகா பரிசுத்தமானது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ாவநிவாரணபலியும் சர்வாங்க தகனபலியும் இடும் பரிசுத்த ஸ்தலத்திலே அந்த ஆட்டுக்குட்டியைக் கொல்லக்கடவன்; குற்றநிவாரணபலி பாவநிவாரணபலியைப்போல ஆசாரியனுக்கு உரியது; அது மகா பரிசுத்தமானது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க் குற்றநிவாரணபலியின் இரத்தத்தில் ஆசாரியன் கொஞ்சம் எடுத்து, சுத்திகரிக்கப்படுகிறவன் வலது காதின் மடலிலும், அவன் வலது கையின் பெருவிரலிலும், வலதுகாலின் பெருவிரலிலும் பூசக்கடவன்.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க் குற்றநிவாரணபலியின் இரத்தத்தில் ஆசாரியன் கொஞ்சம் எடுத்து, சுத்திகரிக்கப்படுகிறவன் வலது காதின் மடலிலும், அவன் வலது கையின் பெருவிரலிலும், வலதுகாலின் பெருவிரலிலும் பூசக்கடவ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ಬೇಕು; ತರುವಾಯ ಅವನು ದಹನಬಲಿಯನ್ನು ವಧ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ಯಾಜಕನು ದಹನಬಲಿಯನ್ನೂ ಆಹಾರ ಸಮರ್ಪಣೆಯನ್ನೂ ಯಜ್ಞವೇದಿಯ ಮೇಲೆ ಸಮರ್ಪಿಸಬೇಕು. ಇದಲ್ಲದೆ ಯಾಜಕನು ಅವನಿಗೋ ಸ್ಕ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ಾಯಶ್ಚಿತ್ತವನ್ನು ಮಾಡಬೇಕು. ಆಗ ಅವನು ಶುದ್ಧನಾಗಿರ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ಅವನು ಬಡವನಾಗಿದ್ದರೆ ಅಷ್ಟೊಂದು ತರುವದಕ್ಕೆ ಆಗದಿದ್ದರೆ ತನ್ನ ಪ್ರಾಯಶ್ಚಿತ್ತ ಅಪರಾಧದ ಬಲಿಗಾಗಿ ಆಡಿಸುವದಕ್ಕೆ ಒ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ರಿ ಮರಿಯನ್ನೂ ಎಣ್ಣೆಬೆರೆಸಿದ ಹತ್ತರಲ್ಲೊಂದು ಭಾಗ ನಯವಾದ ಹಿಟ್ಟನ್ನೂ ಒಂದು ಸೇರಿನಷ್ಟು ಎಣ್ಣೆಯ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ಅವನಿಂದಾಗುವಷ್ಟು ಎರಡು ಬೆಳವಗಳನ್ನು ಎರಡು ಪಾರಿವಾಳದ ಮರಿಗಳನ್ನು ತಕ್ಕೊಳ್ಳಬೇಕು; ಅವುಗಳಲ್ಲಿ ಒಂದು ಪಾಪಬಲಿಗಾಗಿ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ನ್ನೊಂದು ದಹನ ಬಲಿಗಾಗಿಯೂ ಇ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ಅವನು ತನ್ನ ಅಶುದ್ಧತೆ ಗಾಗಿ ಎಂಟನೆಯ ದಿನದಲ್ಲಿ ಇವುಗಳನ್ನು ಸಭೆಯ ಗುಡಾರದ ಬಾಗಿಲ ಬಳಿಗೆ ಯಾಜಕನ ಹತ್ತಿರಕ್ಕೆ ಕರ್ತ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ದುರಿನಲ್ಲಿ ತ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ಯಾಜಕನು ಅಪರಾಧದ ಬಲಿಯ ಆ ಕುರಿಮರಿಯನ್ನೂ ಸೇರಿನಷ್ಟು ಎಣ್ಣೆಯನ್ನೂ ತೆಗೆದುಕೊಳ್ಳಬೇಕು. ಯಾಜಕನು ಕರ್ತ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ಯಾಜಕನು ಸೇರೆಣ್ಣೆಯಲ್ಲಿ ಸ್ವಲ್ಪ ತೆಗೆದುಕೊಂಡು ತನ್ನ ಸ್ವಂತ ಎಡ ಅಂಗೈಯಲ್ಲಿ ಹೊಯ್ಯ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ನ್ನಿಧಿಯಲ್ಲಿ ಆಡಿಸುವ ಸಮರ್ಪಣೆಗಾಗಿ ಅವುಗಳನ್ನು ಆಡ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ಅವನು ಅಪರಾಧದ ಬಲಿಗಾಗಿ ಕುರಿಮರಿಯನ್ನು ವಧಿಸಬೇಕು. ಅಪರಾಧದ ಬಲಿಯ ಸ್ವಲ್ಪ ರಕ್ತವನ್ನು ಯಾಜಕನು ತೆಗೆದುಕೊ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ಶುದ್ಧಪಡಿಸಿಕೊಳ್ಳುವವನ ಬಲಗಿವಿಯ ತುದಿಗೂ ಮೇಲೆಯೂ ಅವನ ಬಲಗೈಯ ಹೆಬ್ಬೆರಳಿಗೆ ಹಚ್ಚ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ಮತ್ತು ಯಾಜಕನು ತನ್ನ ಎಡ ಅಂಗೈಯಲ್ಲಿ ಎಣ್ಣೆಯನ್ನು ಹೊಯಿದುಕೊ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ತನ್ನ ಬಲಗೈ ಬೆರಳಿನಿಂದ ತನ್ನ ಎಡಗೈಯಲ್ಲಿರುವ ಸ್ವಲ್ಪ ಎಣ್ಣೆಯನ್ನು ಏಳುಸಾರಿ ಕರ್ತನ ಎದುರಿನಲ್ಲಿ ಚಿಮುಕ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ಮತ್ತು ಯಾಜಕನು ತನ್ನ ಕೈಯಲ್ಲಿದ್ದ ಎಣ್ಣೆಯನ್ನು ಶುದ್ಧಪಡಿಸಿಕೊಳ್ಳುವವನ ಬಲಗಿವಿಯ ತುದಿಗೂ ಬಲಗೈಯ ಹೆಬ್ಬೆರಳಿಗ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ಲಗಾಲಿನ ಹೆಬ್ಬೆರ ಳಿಗೂ ಅಪರಾಧಬಲಿಯ ರಕ್ತವನ್ನು ಹಚ್ಚಿದ ಸ್ಥಳದ ಮೇಲೆಯೂ ಹಚ್ಚ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ಯಾಜಕನ ಕೈಯಲ್ಲಿ ಮಿಕ್ಕಿದ್ದ ಎಣ್ಣೆಯನ್ನು ಶುದ್ಧಪಡಿಸಿಕೊಳ್ಳುವವನ ತಲೆಯ ಮೇಲೆ ಹೊಯ್ದು ಕರ್ತನ ಎದುರಿನ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ಿಗಾಗಿ ಪ್ರಾಯಶ್ಚಿತ್ತಮಾ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ಅವನು ತನ್ನ ಸ್ಥಿತಿಗೆ ತಕ್ಕಂತೆ ಒಂದು ಬೆಳವವನ್ನಾಗಲಿ ಪಾರಿವಾಳದ ಮರಿಯ ನ್ನಾಗಲಿ ಸಮರ್ಪ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ಯಾಜಕನು ತನ್ನ ಎಡಗೈಯಲ್ಲಿರುವ ಎಣ್ಣೆಯಲ್ಲಿ ತನ್ನ ಬಲಗೈ ಬೆರಳನ್ನು ಅದ್ದಿ ಬೆರಳಿನಿಂದ ಎಣ್ಣೆಯನ್ನು ಏಳುಸಾರಿ ಕರ್ತ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ಅದು ಯಾವಾಗ ಅಶುದ್ಧವಾಗಿರುತ್ತದೋಯಾವಾಗ ಶುದ್ಧವಾಗಿರುತ್ತದೋ ಎಂದು ಅದನ್ನು ಬೋಧಿಸುವ ಹಾಗೆ ಕುಷ್ಠರೋಗ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ಷಯದಲ್ಲಿರುವ ನಿಯಮವು ಇದ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ಅದರಂತೆಯೇ ಅವನು ತನ್ನಿಂದಾಗುವಷ್ಟು ಮೇರೆಗೆ ಒಂದನ್ನು ಪಾಪಬಲಿಗಾಗಿ ಇನ್ನೊಂದನ್ನು ದಹನಬಲಿಗಾಗಿ ಆಹಾರ ಸಮರ್ಪಣ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ೊಂದಿಗೆ ಸಮರ್ಪಿಸಬೇಕು; ಶುದ್ಧಪಡಿಸಿಕೊಳ್ಳುವವ ನಿಗೋಸ್ಕರ ಯಾಜಕನು ಕರ್ತನ ಎದುರಿನಲ್ಲಿ ಪ್ರಾಯ ಶ್ಚಿತ್ತವನ್ನುಮಾ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ಕುಷ್ಠರೋಗವುಳ್ಳವನಿಗಾಗಿ ಶುದ್ಧತೆಮಾಡಿಸಿಕೊಳ್ಳುವದರಲ್ಲಿ ಕೈಯಿಂದ ಆಗದಿರುವ ವನಿಗೆ ತನ್ನ ಶುದ್ಧತೆಗಾಗಿ ಇರ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ಯಮವು ಇದ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ಕರ್ತನು ಮೋಶೆ ಮತ್ತು ಆರೋನರೊಂದಿಗೆ ಮಾತನಾಡಿ ಹೇಳಿದ್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ನಾನು ನಿಮಗೆ ಸ್ವಾಸ್ತ್ಯವಾಗಿ ಕೊಡುವದಕ್ಕಿರುವ ಕಾನಾನ್‌ ದೇಶದೊ ಳಗೆ ನೀವು ಬಂದಾಗ ನಿಮಗೆ ಸ್ವಾಸ್ತ್ಯವಾಗಿ ಕೊಡ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ನೆಯಲ್ಲಿ ಕುಷ್ಠವನ್ನು ಬರಮಾಡಿದಾ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ಆ ಮನೆ ಯವನು ಯಾಜಕನ ಬಳಿಗೆ ಬಂದು--ನನ್ನ ಮನೆಯಲ್ಲಿ ವ್ಯಾಧಿಯಿರುವ ಹಾಗೆ ನನಗೆ ಕಾಣುತ್ತದೆ ಎಂದು ಹೇಳ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ದುರಿನಲ್ಲಿ ಚಿಮುಕಿಸ 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ಆಗ ಯಾಜಕನು ಆ ಮನೆಯಲ್ಲಿ ವ್ಯಾಧಿಯನ್ನು ನೋಡುವದಕ್ಕೆ ಹೋಗುವ ಮೊದಲು ಆ ಮನೆಯೊಳಗೆ ಇರುವವುಗಳು ಅಶುದ್ಧಮಾಡಲ್ಪಡ ದಂತ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 ಮನೆಯು ಬರಿದು ಮಾಡಲ್ಪಡಬೇಕೆಂದು ಆಜ್ಞಾಪಿಸಬೇಕು; ತರುವಾಯ ಯಾಜಕನು ಮನೆಯನ್ನು ನೋಡುವದಕ್ಕೆ ಒಳಗೆ ಹೋಗ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ಅವನು ಆ ವ್ಯಾಧಿಯನ್ನು ನೋಡಿದಾಗ ಇಗೋ, ಆ ವ್ಯಾಧಿಯು ಮನೆಯ ಗೋಡೆಗಳಲ್ಲಿಯಾದರೂ ತಗ್ಗಾದ ಸಾಲು ಗಳಲ್ಲಿ ಹಸುರಾಗಿಯಾದ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ೆಂಪಾಗಿ ಗೋಡೆಯ ಮಟ್ಟಕ್ಕಿಂತ ತಗ್ಗಿನಲ್ಲಿ ತೋರಿಬಂ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ಯಾಜಕನು ಆ ಮನೆಯ ಹೊರಗೆ ಮನೆಯಬಾಗಿಲ ಬಳಿಗೆ ಹೋಗಿ ಅದನ್ನು ಏಳು ದಿವಸಗಳ ವರೆಗೆ ಮುಚ್ಚಿ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ಏಳನೆಯ ದಿನದಲ್ಲಿ ಯಾಜಕನು ತಿರಿಗಿಬಂದು ನೋಡಿದಾಗ ಇಗೋ, ಆ ವ್ಯಾಧಿಯು ಮನೆಯ ಗೋಡೆಗಳಲ್ಲಿ ಹರಡಿಕೊಂಡಿದ್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ವ್ಯಾಧಿಯುಳ್ಳ ಕಲ್ಲುಗಳನ್ನು ಅವರು ತೆಗೆದು ಪಟ್ಟಣದ ಆಚೆಗೆ ಅಶುದ್ಧ ಸ್ಥಳದಲ್ಲಿ ಬಿಸಾಡಬೇಕೆಂದ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ಆ ಮನೆಯ ಒಳ ಭಾಗದಲ್ಲಿ ಸುತ್ತಲೂ ಕೆರೆದು, ಕೆರೆದ ಧೂಳನ್ನು ಪಟ್ಟಣದ ಹೊರಗೆ ಅಶುದ್ಧ ಸ್ಥಳದಲ್ಲಿ ಸುರಿಯ ಬೇಕೆಂದ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ಅವರು ಆ ಕಲ್ಲುಗಳಿಗೆ ಬದಲಾಗಿ ಬೇರೆ ಕಲ್ಲುಗಳನ್ನು ತೆಗೆದುಕೊಳ್ಳಬೇಕೆಂದೂ ಯಾಜಕನು ಆಜ್ಞಾಪಿಸಬೇಕು; ಅವನು ಬೇ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ಾರೆಯಿಂದ ಆ ಮನೆಗೆ ಗಿಲಾವು ಮಾ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ತನ್ನ ಕೈಯಲ್ಲಿ ಮಿಕ್ಕಿದ ಎಣ್ಣೆಯನ್ನು ಯಾಜಕನು ಶುದ್ಧಪಡಿಸಿಕೊಳ್ಳವವನ ಬಲಗಿವಿಯ ತುದಿಗೂ ಮತ್ತು ಬಲಗೈಯ ಹೆಬ್ಬೆರಳ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ಅವನು ಆ ಮನೆಯ ಕಲ್ಲುಗಳನ್ನು ತೆಗೆಸಿ ಅದನ್ನು ಕೆರೆದು ಗಿಲಾವು ಮಾಡಿಸಿದ ಮೇಲೆ ಆ ವ್ಯಾಧಿಯು ತಿರಿಗಿ ಕಾಣಬಂ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ಯಾಜಕನು ಬಂದು ನೋಡ ಬೇಕು. ಆಗ ಇಗೋ, ವ್ಯಾಧಿಯು ಮನೆಯಲ್ಲಿ ಹರಡಿ ಕೊಂಡಿದ್ದರೆ ಆ ಮನೆಯಲ್ಲಿ ಅದೊಂದು ಪೀಡಿ ಸ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ಷ್ಠವಾಗಿರುವದು; ಅದು ಅಶುದ್ಧವಾದದ್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ಅವನು ಆ ಮನೆಯನ್ನು ಕೆಡವಿಹಾಕಿ ಅದರ ಕಲ್ಲು ಗಳನ್ನೂ ಮರಗಳನ್ನೂ ಆ ಮನೆಯ ಎಲ್ಲಾ ಧೂಳನ್ನೂ ತೆಗೆದು ಅವುಗಳನ್ನು ಪಟ್ಟಣ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ರಗೆ ಅಶುದ್ಧವಾದ ಸ್ಥಳಕ್ಕೆ ತೆಗೆದುಕೊಂಡು ಹೋಗ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ಇದಲ್ಲದೆ ಆ ಮನೆಯು ಮುಚ್ಚಲ್ಪಟ್ಟ ಕಾಲದಲ್ಲೆಲ್ಲಾ ಅದರೊಳಗೆ ಹೋಗುವವನು ಸಾಯಂಕಾಲದ ವರೆಗೆ ಅಶುದ್ಧ ನಾಗಿರ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ಆ ಮನೆಯೊಳಗೆ ಮಲಗಿಕೊಳ್ಳುವ ವನೂ ತನ್ನ ಬಟ್ಟೆಗಳನ್ನು ತೊಳೆದುಕೊಳ್ಳಬೇಕು, ಅಲ್ಲದೆ ಆ ಮನೆಯೊಳಗೆ ತಿನ್ನುವವನೂ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ಟ್ಟೆಗಳನ್ನು ತೊಳೆದುಕೊಳ್ಳ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ಆದರೆ ಯಾಜಕನು ಒಳಗೆ ಬಂದು ಅದನ್ನು ನೋಡಿದಾಗ ಇಗೋ, ಗಿಲಾವು ಮಾಡಿದ ನಂತರ ಆ ಮನೆಯಲ್ಲಿ ಆ ವ್ಯಾಧಿಯ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ರಡಿಕೊಂಡಿರದಿದ್ದರೆ ಆ ಮನೆಯು ಶುದ್ಧವೆಂದು ಯಾಜಕನು ನಿರ್ಣಯಿಸ ಬೇಕು. ಆ ವ್ಯಾಧಿಯು ಸ್ವಸ್ಥವ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ಲಗಾಲಿನ ಹೆಬ್ಬೆರಳಿಗೆ ಹಚ್ಚ 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ಆ ಮನೆ ಯನ್ನು ಶುದ್ಧಪಡಿಸುವದಕ್ಕೊಸ್ಕರ ಎರಡು ಪಕ್ಷಿಗಳನ್ನೂ ದೇವದಾರು ಕಟ್ಟಿಗೆಯನ್ನೂ ರಕ್ತವರ್ಣವುಳ್ಳ ದಾರವ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ಿಸ್ಸೋಪನ್ನೂ ತೆಗೆದುಕೊಳ್ಳ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ಆ ಪಕ್ಷಿಗಳಲ್ಲಿ ಒಂದನ್ನು ಹರಿಯುವ ನೀರಿನ ಮೇಲೆ ಒಂದು ಮಣ್ಣಿನ ಪಾತ್ರೆಯಲ್ಲಿ ವಧ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ತರುವಾಯ ದೇವದಾರು ಕಟ್ಟಿಗೆಯನ್ನೂ ಹಿಸ್ಸೋಪನ್ನೂ ರಕ್ತವರ್ಣವುಳ್ಳ ದಾರ ವನ್ನೂ ಸಜೀವವುಳ್ಳ ಪಕ್ಷಿಯನ್ನೂ ತೆಗೆದುಕೊ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ುಗಳನ್ನು ವಧಿಸಲ್ಪಟ್ಟ ಪಕ್ಷಿಯ ರಕ್ತದಲ್ಲಿ ಮತ್ತು ಹರಿಯುವ ನೀರಿನಲ್ಲಿ ಅದ್ದಿ ಏಳುಸಾರಿ ಆ ಮನೆಗೆ ಚಿಮುಕ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ಅವನು ಪಕ್ಷಿಯ ರಕ್ತದಿಂದಲೂ ಹರಿಯುವ ನೀರಿನಿಂದಲೂ ಸಜೀವವುಳ್ಳ ಪಕ್ಷಿ ಯಿಂದಲೂ ದೇವದಾರು ಕಟ್ಟಿಗೆಯಿಂದಲೂ ಹಿಸ್ಸೋಪ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ಂದಲೂ ರಕ್ತವರ್ಣವುಳ್ಳ ದಾರದಿಂದಲೂ ಆ ಮನೆ ಯನ್ನು ಶುದ್ಧೀಕರ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ಆದರೆ ಸಜೀವವುಳ್ಳ ಆ ಪಕ್ಷಿಯನ್ನು ಪಟ್ಟಣದ ಆಚೆಗೆ ಬಯಲಾದ ಹೊಲ ಗಳಲ್ಲಿ ಹೋಗಬಿಡಬೇಕು; ಆ ಮನೆಗೋಸ್ಕರ ಪಾಪ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ಾಯಶ್ಚಿತ್ತವನ್ನು ಮಾಡಬೇಕು; ಆಗ ಅದು ಶುದ್ಧ ವ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ಎಲ್ಲಾ ವಿಧವಾದ ಕುಷ್ಠವ್ಯಾಧಿಗೂ ಇಸಬಿಗ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ಯಾಜಕನ ಕೈಯಲ್ಲಿ ಮಿಕ್ಕಿದ್ದ ಆ ಎಣ್ಣೆಯನ್ನು ಶುದ್ಧಪಡಿಸಿಕೊಳ್ಳುವವನ ತಲೆಯ ಮೇಲೆ ಹೊಯ್ಯ ಬೇಕು. ಯಾಜಕನು ಅವನಿಗ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ಬಟ್ಟೆಯ ಮತ್ತು ಮನೆಯ ಕುಷ್ಠಕ್ಕ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ಬಾವು ಚರ್ಮವ್ಯಾಧಿಗೂ ಹೊಳೆಯುವ ಕಲೆಗೂ ನಿಯಮವು ಇದ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ತರುವಾಯ ಕರ್ತನು ಮೋಶೆಯೊಂದಿಗೆ ಮಾತನಾಡಿ ಹೇಳಿದ್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ಕುಷ್ಠ ರೋಗಿಯು ತನ್ನ ಶುದ್ಧತೆಯ ದಿನದಲ್ಲಿ ಮಾಡತಕ್ಕ ನಿಯಮವು ಇದೇ: ಅವನು ಯಾಜಕನ ಬಳಿಗೆ ತರಲ್ಪ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ಯಾಜಕನು ಪಾಳೆಯದ ಆಚೆಗೆ ಹೊರಟು ಹೋಗಬೇಕು; ಇಗೋ, ಕುಷ್ಠ ವ್ಯಾಧಿಯು ಕುಷ್ಠರೋಗಿಯನ್ನು ಬಿಟ್ಟು ಅವನು ಸ್ವಸ್ಥನಾದನ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ಜಕನು ನೋಡಿ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ಗ ಶುದ್ಧಮಾಡಿಸಿ ಕೊಳ್ಳುವವನಿಗೊಸ್ಕರ ಜೀವವುಳ್ಳ ಶುದ್ಧವಾದ ಎರಡು ಪಕ್ಷಿಗಳನ್ನೂ ದೇವದಾರು ಕಟ್ಟಿಗೆಯನ್ನೂ ರಕ್ತವರ್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ುಳ್ಳ ದಾರವನ್ನೂ ಮತ್ತು ಹಿಸ್ಸೋಪನ್ನೂ ತೆಗೆದುಕೊಳ್ಳು ವಂತೆ ಯಾಜಕನು ಆಜ್ಞಾಪ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ಆ ಪಕ್ಷಿಗಳಲ್ಲಿ ಒಂದನ್ನು ಹರಿಯುವ ನೀರಿನ ಮೇಲೆ ಮಣ್ಣಿನ ಪಾತ್ರೆ ಯಲ್ಲಿ ಕೊಲ್ಲಬೇಕೆಂದು ಯಾಜಕನು ಆಜ್ಞಾಪ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ಇದಲ್ಲದೆ ಜೀವವುಳ್ಳ ಪಕ್ಷಿಯನ್ನೂ ದೇವದಾರು ಕಟ್ಟಿಗೆಯನ್ನೂ ರಕ್ತವರ್ಣ ದಾರವನ್ನೂ ಹಿಸ್ಸೋಪನ್ನೂ ತೆಗೆದುಕೊಂಡು ಹರಿಯ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್ತನ ಎದುರಿನಲ್ಲಿ ಪ್ರಾಯಶ್ಚಿತ್ತಮಾ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ರಿನ ಬಳಿಯಲ್ಲಿ ಕೊಲ್ಲಲ್ಪಟ್ಟ ಆ ಪಕ್ಷಿಯ ರಕ್ತದಲ್ಲಿ ಅದ್ದ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ಕುಷ್ಠದಿಂದ ಶುದ್ಧಪಡಿಸಿಕೊಳ್ಳುವವನ ಮೇಲೆ ಏಳು ಸಾರಿ ಚಿಮುಕಿಸಿ ಅವನನ್ನು ಶುದ್ಧನೆಂದು ನುಡಿದು ಆ ಜೀವವುಳ್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ಕ್ಷಿಯನ್ನು ಬಯಲಾದ ಹೊಲದಲ್ಲಿ ಬಿಟ್ಟು ಬಿಡ 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ಶುದ್ಧವಾಗುವದಕ್ಕಿರುವವನು ತನ್ನ ಬಟ್ಟೆಗಳನ್ನು ತೊಳೆದುಕೊಂಡವನಾಗಿ ಎಲ್ಲಾ ಕೂದಲನ್ನು ಕ್ಷೌರ ಮಾಡಿಕೊ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ಶುದ್ಧನಾಗುವಂತೆ ತನ್ನನ್ನು ನೀರಿನಲ್ಲಿ ತೊಳೆದುಕೊಳ್ಳಬೇಕು; ತರುವಾಯ ಅವನು ಪಾಳೆಯ ದೊಳಗೆ ಬಂದು ತನ್ನ ಡೇರೆಯೊಳಗೆ ಏ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ಿನಗಳ ವರೆಗೆ ಕಾಯ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ಆದರೆ ಏಳೆನೆಯ ದಿನದಲ್ಲಿ ಅವನು ತನ್ನ ತಲೆಯ ಎಲ್ಲಾ ಕೂದಲನ್ನೂ ಗಡ್ಡವನ್ನೂ ಕಣ್ಣು ಹುಬ್ಬುಗಳನ್ನೂ ಮಾತ್ರವಲ್ಲದೆ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ಲ್ಲಾ ಕೂದಲನ್ನೂ ಕ್ಷೌರಮಾಡಿಸಿಕೊಳ್ಳಬೇಕು; ಅವನು ತನ್ನ ಬಟ್ಟೆಗಳನ್ನು ತೊಳೆದುಕೊಳ್ಳಬೇಕು; ಇದಲ್ಲದೆ ತನ್ನ ದೇಹವನ್ನು ಸ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ರಿನಲ್ಲಿ ತೊಳೆಯಬೇಕು. ಆಗ ಅವನು ಶುದ್ಧನಾಗಿರ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ಎಂಟನೆಯ ದಿವಸದಲ್ಲಿ ಅವನು ದೋಷವಿಲ್ಲದ ಎರಡು ಕುರಿಮರಿ ಗಳನ್ನು ಒಂದು ವರುಷದ ದೋಷವಿಲ್ಲದ ಹೆಣ್ಣು ಕುರಿಯನ್ನು ಆಹಾ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ಇದಲ್ಲದೆ ಯಾಜಕನು ಪಾಪದ ಬಲಿಯನ್ನು ಸಮರ್ಪಿಸಿ ಶುದ್ಧಪಡಿಸಿಕೊಳ್ಳುವ ವನಿಗೋಸ್ಕರ ಅವನ ಅಶುದ್ಧತೆಗಾಗಿ ಪ್ರಾಯಶ್ಚಿತ್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ಮರ್ಪಣೆಗಾಗಿ ಹತ್ತರಲ್ಲಿ ಮೂರರಷ್ಟು ಎಣ್ಣೆ ಬೆರೆಸಿದ ನಯವಾದ ಹಿಟ್ಟನ್ನೂ ಒಂದು ಸೇರಿನಷ್ಟು ಎಣ್ಣೆಯ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ೆಗೆದುಕೊಳ್ಳ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ಅವನನ್ನು ಶುದ್ಧಪಡಿಸುವ ಯಾಜಕನು ಶುದ್ಧ ಪಡಿಸಿಕೊಳ್ಳುವವನನ್ನೂ ಆ ವಸ್ತುಗಳನ್ನೂ ಸಭೆಯ ಗುಡಾರದ ಬಾಗಿಲಿನ ಬಳಿ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್ತನ ಮುಂದೆ ನಿಲ್ಲ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ಆಗ ಯಾಜಕನು ಒಂದು ಗಂಡು ಕುರಿಮರಿಯನ್ನೂ ಒಂದು ಸೇರಿನಷ್ಟು ಎಣ್ಣೆಯನ್ನೂ ತೆಗೆದುಕೊಂಡು ಅಪರಾಧ ಬಲಿಗಾಗಿ ಸಮರ್ಪ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ುಗಳನ್ನು ಆಡಿಸುವ ಸಮರ್ಪಣೆಗಾಗಿ ಕರ್ತನ ಎದುರಿನಲ್ಲಿ ಆಡ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ಇದಲ್ಲದೆ ಅವನು ಆ ಕುರಿಮರಿಯನ್ನು ಪರಿಶುದ್ಧ ಸ್ಥಳದಲ್ಲಿ ಪಾಪಬಲಿಯನ್ನೂ ದಹನಬಲಿಯನ್ನೂ ವಧಿಸುವ ಸ್ಥಳ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ಧಿಸಬೇಕು; ಯಾಕಂದರೆ ಪಾಪಬಲಿಯಂತೆಯೇ ಅಪರಾಧ ಬಲಿಯೂ ಯಾಜಕನದಾಗಿದೆ, ಅದು ಅತಿ ಪರಿಶುದ್ಧವಾದದ್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ಯಾಜಕನು ಅಪರಾಧ ಬಲಿ ಯಲ್ಲಿ ಸ್ವಲ್ಪ ರಕ್ತವನ್ನು ತೆಗೆದುಕೊಳ್ಳಬೇಕು ಅದನ್ನು ಶುದ್ಧಪಡಿಸಿಕೊಳ್ಳುವವನ ಬಲಗಿವಿ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ುದಿಗೂ ಬಲಗೈಯ ಹೆಬ್ಬೆರಳಿಗೂ ಬಲಗಾಲಿನ ಹೆಬ್ಬೆರಳಿಗೆ ಹಚ್ಚ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2026-09-07T03:55:44Z</dcterms:created>
  <dcterms:modified xsi:type="dcterms:W3CDTF">2026-09-07T03:55:44Z</dcterms:modified>
  <dc:title>ಲೇವಿಯಕಾಂಡ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