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ake you unto you Aaron your brother, and his sons with him, from among the children of Israel, that he may minister unto me in the priest's office, even Aaron, Nadab and Abihu, Eleazar and Ithamar, Aaron's son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ake you unto you Aaron your brother, and his sons with him, from among the children of Israel, that he may minister unto me in the priest's office, even Aaron, Nadab and Abihu, Eleazar and Ithamar, Aaron's so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ake you unto you Aaron your brother, and his sons with him, from among the children of Israel, that he may minister unto me in the priest's office, even Aaron, Nadab and Abihu, Eleazar and Ithamar, Aaron's so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you shall make holy garments for Aaron your brother for glory and for beau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you shall make holy garments for Aaron your brother for glory and for beaut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speak unto all that are wise hearted, whom I have filled with the spirit of wisdom, that they may make Aaron's garments to consecrate him, that he may minister unto me in the priest's offi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speak unto all that are wise hearted, whom I have filled with the spirit of wisdom, that they may make Aaron's garments to consecrate him, that he may minister unto me in the priest's offi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se are the garments which they shall make; a breastplate, and an ephod, and a robe, and a broidered coat, a turban, and a girdle: and they shall make holy garments for Aaron your brother, and his sons, that he may minister unto me in the priest's offi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se are the garments which they shall make; a breastplate, and an ephod, and a robe, and a broidered coat, a turban, and a girdle: and they shall make holy garments for Aaron your brother, and his sons, that he may minister unto me in the priest's offic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se are the garments which they shall make; a breastplate, and an ephod, and a robe, and a broidered coat, a turban, and a girdle: and they shall make holy garments for Aaron your brother, and his sons, that he may minister unto me in the priest's offic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hall take gold, and blue, and purple, and scarlet, and fine line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hall make the ephod of gold, of blue, and of purple, of scarlet, and fine twined linen, with cunning work.]]></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hall make the ephod of gold, of blue, and of purple, of scarlet, and fine twined linen, with cunning work.]]></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t shall have the two shoulder pieces thereof joined at the two edges thereof; and so it shall be joined togeth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t shall have the two shoulder pieces thereof joined at the two edges thereof; and so it shall be joined togeth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urious girdle of the ephod, which is upon it, shall be of the same, according to the work thereof; even of gold, of blue, and purple, and scarlet, and fine twined lin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urious girdle of the ephod, which is upon it, shall be of the same, according to the work thereof; even of gold, of blue, and purple, and scarlet, and fine twined lin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urious girdle of the ephod, which is upon it, shall be of the same, according to the work thereof; even of gold, of blue, and purple, and scarlet, and fine twined lin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hall take two onyx stones, and grave on them the names of the children of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ix of their names on one stone, and the other six names of the rest on the other stone, according to their bir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ix of their names on one stone, and the other six names of the rest on the other stone, according to their bir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ith the work of an engraver in stone, like the engravings of a signet, shall you engrave the two stones with the names of the children of Israel: you shall make them to be set in casings of gol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ith the work of an engraver in stone, like the engravings of a signet, shall you engrave the two stones with the names of the children of Israel: you shall make them to be set in casings of gol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put the two stones upon the shoulders of the ephod for stones of memorial unto the children of Israel: and Aaron shall bear their names before the LORD upon his two shoulders for a memoria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put the two stones upon the shoulders of the ephod for stones of memorial unto the children of Israel: and Aaron shall bear their names before the LORD upon his two shoulders for a memoria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put the two stones upon the shoulders of the ephod for stones of memorial unto the children of Israel: and Aaron shall bear their names before the LORD upon his two shoulders for a memoria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you shall make casings of gol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wo chains of pure gold at the ends; of interwoven work shall you make them, and fasten the interwoven chains to the casing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wo chains of pure gold at the ends; of interwoven work shall you make them, and fasten the interwoven chains to the casing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make the breastplate of judgment with cunning work; after the work of the ephod you shall make it; of gold, of blue, and of purple, and of scarlet, and of fine twined linen, shall you make 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make the breastplate of judgment with cunning work; after the work of the ephod you shall make it; of gold, of blue, and of purple, and of scarlet, and of fine twined linen, shall you make 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make the breastplate of judgment with cunning work; after the work of the ephod you shall make it; of gold, of blue, and of purple, and of scarlet, and of fine twined linen, shall you make 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ursquare it shall be being doubled; a span shall be the length thereof, and a span shall be the breadth thereof.]]></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hall set in it settings of stones, even four rows of stones: the first row shall be a ruby, a topaz, and a carbuncle: this shall be the first row.]]></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hall set in it settings of stones, even four rows of stones: the first row shall be a ruby, a topaz, and a carbuncle: this shall be the first row.]]></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econd row shall be an emerald, a sapphire, and a diamon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third row a jacinth, an agate, and an amethys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fourth row a beryl, and an onyx, and a jasper: they shall be set in gold in their setting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fourth row a beryl, and an onyx, and a jasper: they shall be set in gold in their setting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stones shall be with the names of the children of Israel, twelve, according to their names, like the engravings of a signet; every one with his name shall they be according to the twelve trib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stones shall be with the names of the children of Israel, twelve, according to their names, like the engravings of a signet; every one with his name shall they be according to the twelve trib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stones shall be with the names of the children of Israel, twelve, according to their names, like the engravings of a signet; every one with his name shall they be according to the twelve trib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you shall make upon the breastplate chains at the ends of interwoven work of pure gol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you shall make upon the breastplate two rings of gold, and shall put the two rings on the two ends of the breastplat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you shall make upon the breastplate two rings of gold, and shall put the two rings on the two ends of the breastplat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you shall put the two interwoven chains of gold in the two rings which are on the ends of the breastplat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you shall put the two interwoven chains of gold in the two rings which are on the ends of the breastplat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other two ends of the two interwoven chains you shall fasten in the two casings, and put them on the shoulder pieces of the ephod before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other two ends of the two interwoven chains you shall fasten in the two casings, and put them on the shoulder pieces of the ephod before 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you shall make two rings of gold, and you shall put them upon the two ends of the breastplate in the border thereof, which is in the side of the ephod inwa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you shall make two rings of gold, and you shall put them upon the two ends of the breastplate in the border thereof, which is in the side of the ephod inwa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wo other rings of gold you shall make, and shall put them on the two sides of the ephod underneath, toward the front part thereof, opposite to the other coupling thereof, above the curious girdle of the epho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wo other rings of gold you shall make, and shall put them on the two sides of the ephod underneath, toward the front part thereof, opposite to the other coupling thereof, above the curious girdle of the epho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shall bind the breastplate by the rings thereof unto the rings of the ephod with a lace of blue, that it may be above the curious girdle of the ephod, and that the breastplate be not loosed from the eph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shall bind the breastplate by the rings thereof unto the rings of the ephod with a lace of blue, that it may be above the curious girdle of the ephod, and that the breastplate be not loosed from the eph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aron shall bear the names of the children of Israel in the breastplate of judgment upon his heart, when he goes in unto the holy place, for a memorial before the LORD continuall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aron shall bear the names of the children of Israel in the breastplate of judgment upon his heart, when he goes in unto the holy place, for a memorial before the LORD continually.]]></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aron shall bear the names of the children of Israel in the breastplate of judgment upon his heart, when he goes in unto the holy place, for a memorial before the LORD continually.]]></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you shall put in the breastplate of judgment the Urim and the Thummim; and they shall be upon Aaron's heart, when he goes in before the LORD: and Aaron shall bear the judgment of the children of Israel upon his heart before the LORD continuall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you shall put in the breastplate of judgment the Urim and the Thummim; and they shall be upon Aaron's heart, when he goes in before the LORD: and Aaron shall bear the judgment of the children of Israel upon his heart before the LORD continuall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you shall put in the breastplate of judgment the Urim and the Thummim; and they shall be upon Aaron's heart, when he goes in before the LORD: and Aaron shall bear the judgment of the children of Israel upon his heart before the LORD continuall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you shall make the robe of the ephod all of blu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re shall be an hole in the top of it, in the midst thereof: it shall have a binding of woven work round about the hole of it, as it were the hole of an armour of jacket, that it be not ren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re shall be an hole in the top of it, in the midst thereof: it shall have a binding of woven work round about the hole of it, as it were the hole of an armour of jacket, that it be not ren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re shall be an hole in the top of it, in the midst thereof: it shall have a binding of woven work round about the hole of it, as it were the hole of an armour of jacket, that it be not ren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beneath upon the hem of it you shall make pomegranates of blue, and of purple, and of scarlet, round about the hem thereof; and bells of gold between them round abou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beneath upon the hem of it you shall make pomegranates of blue, and of purple, and of scarlet, round about the hem thereof; and bells of gold between them round abou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beneath upon the hem of it you shall make pomegranates of blue, and of purple, and of scarlet, round about the hem thereof; and bells of gold between them round abou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 golden bell and a pomegranate, a golden bell and a pomegranate, upon the hem of the robe round abou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 golden bell and a pomegranate, a golden bell and a pomegranate, upon the hem of the robe round abou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shall be upon Aaron to minister: and his sound shall be heard when he goes in unto the holy place before the LORD, and when he comes out, that he die no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shall be upon Aaron to minister: and his sound shall be heard when he goes in unto the holy place before the LORD, and when he comes out, that he die no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make a plate of pure gold, and grave upon it, like the engravings of a signet, HOLINESS TO THE LOR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make a plate of pure gold, and grave upon it, like the engravings of a signet, HOLINESS TO THE LOR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you shall put it on a blue lace, that it may be upon the turban; upon the forefront of the turban it shall b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shall be upon Aaron's forehead, that Aaron may bear the iniquity of the holy things, which the children of Israel shall hallow in all their holy gifts; and it shall be always upon his forehead, that they may be accepted before the LOR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shall be upon Aaron's forehead, that Aaron may bear the iniquity of the holy things, which the children of Israel shall hallow in all their holy gifts; and it shall be always upon his forehead, that they may be accepted before the LOR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shall be upon Aaron's forehead, that Aaron may bear the iniquity of the holy things, which the children of Israel shall hallow in all their holy gifts; and it shall be always upon his forehead, that they may be accepted before the LOR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you shall embroider the coat of fine linen, and you shall make the turban of fine linen, and you shall make the girdle of needlework.]]></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you shall embroider the coat of fine linen, and you shall make the turban of fine linen, and you shall make the girdle of needlework.]]></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for Aaron's sons you shall make coats, and you shall make for them girdles, and bonnets shall you make for them, for glory and for beauty.]]></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for Aaron's sons you shall make coats, and you shall make for them girdles, and bonnets shall you make for them, for glory and for beauty.]]></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you shall put them upon Aaron your brother, and his sons with him; and shall anoint them, and consecrate them, and sanctify them, that they may minister unto me in the priest's offic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you shall put them upon Aaron your brother, and his sons with him; and shall anoint them, and consecrate them, and sanctify them, that they may minister unto me in the priest's offic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you shall put them upon Aaron your brother, and his sons with him; and shall anoint them, and consecrate them, and sanctify them, that they may minister unto me in the priest's offic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you shall make them linen breeches to cover their nakedness; from the loins even unto the thighs they shall reach:]]></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you shall make them linen breeches to cover their nakedness; from the loins even unto the thighs they shall reach:]]></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y shall be upon Aaron, and upon his sons, when they come in unto the tabernacle of the congregation, or when they come near unto the altar to minister in the holy place; that they bear not iniquity, and die: it shall be a statute for ever unto him and his seed after him.]]></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y shall be upon Aaron, and upon his sons, when they come in unto the tabernacle of the congregation, or when they come near unto the altar to minister in the holy place; that they bear not iniquity, and die: it shall be a statute for ever unto him and his seed after him.]]></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y shall be upon Aaron, and upon his sons, when they come in unto the tabernacle of the congregation, or when they come near unto the altar to minister in the holy place; that they bear not iniquity, and die: it shall be a statute for ever unto him and his seed after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0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உன் சகோதரனாகிய ஆரோன் எனக்கு ஆசாரிய ஊழியம் செய்யும்படிக்கு, நீ ஆரோனையும் அவனோடேகூட அவன் குமா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ப், அபியூ, எலெயாசார், இத்தாமார் என்னும் ஆரோனின் குமாரரையும் இஸ்ரவேல் புத்திரரிலிருந்து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 சேர்த்துக்கொள்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ன் சகோதரனாகிய ஆரோனுக்கு, மகிமையும் அலங்காரமுமாய் இருக்கும் பொருட்டு, பரிசுத்த வஸ்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பண்ணு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ரோன் எனக்கு ஆசாரிய ஊழியம் செய்யத்தக்கதாக அவனைப் பரிசுத்தப்படுத்தும்படி அவனுக்கு வஸ்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ம்பொருட்டு, நான் ஞானத்தின் ஆவியால் நிரப்பின விவேகமான இருதயமுள்ள யாவரோடும் நீ சொல்லு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உண்டாக்கவேண்டிய வஸ்திரங்களாவன; மார்ப்பதக்கமும், ஏபோத்தும், அங்கியும், விசித்தி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சட்டையும், பாகையும், இடைக்கச்சையுமே. உன் சகோதரனாகிய ஆரோன் எனக்கு ஆசாரிய ஊழியம் செய்யு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ம் அவன் குமாரருக்கும் பரிசுத்த வஸ்திரங்களை உண்டுபண்ண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பொன்னும் இளநீலநூலும் இரத்தாம்பரநூலும் சிவப்புநூலும் மெல்லிய பஞ்சுநூலும் சேகரி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ஏபோத்தைப் பொன்னினாலும் இளநீலநூலாலும் இரத்தாம்பரநூலாலும் சிவப்புநூலாலும் திரித்த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நூலாலும் விசித்திரவேலையாய்ச் செய்ய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 ஒன்றாக இணைக்கப்படும் பொருட்டு, இரண்டு தோள்த்துண்டுகளின்மேலும் அதின் இரண்டு முனை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 ஏபோத்தின்மேல் இருக்கவேண்டிய விசித்திரமான கச்சை அந்த வேலைக்கு ஒப்பாகவே, பொன்னி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நீலநூலாலும் இரத்தாம்பரநூலாலும் சிவப்புநூலாலும் திரித்த மெல்லிய பஞ்சுநூலாலும் பண்ணப்பட்டு, அத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கமா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னும் நீ இரண்டு கோமேதகக் கற்களை எடுத்து, இஸ்ரவேல் புத்திரரின் நாமங்களை அவைகளில் வெட்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பிறந்த வரிசையின்படியே, அவர்களுடைய நாமங்களில் ஆறு நாமங்கள் ஒரு கல்லிலும், மற்ற ஆ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ங்கள் மறு கல்லிலும்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ரத்தினங்களில் முத்திரை வெட்டுகிறவர்கள் செய்யும் வேலைக்கு ஒப்பாக அந்த இரண்டு கற்களிலு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ன் நாமங்களை வெட்டி, அவைகளைப் பொன் குவளைகளில் பதி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ரோன் கர்த்தருக்கு முன்பாகத் தன் இரண்டு தோள்களின் மேலும் இஸ்ரவேல் புத்திரரின் நாம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பகக்குறியாகச் சுமந்துவர, அந்த இரண்டு கற்களையும் ஏபோத்து தோள்களின்மேல் அவர்களை நினைக்கும்ப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ளாக வை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னினால் வளையங்களைப்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ரியான அளவுக்குப் பின்னல் வேலையான இரண்டு சங்கிலிகளையும் பசும்பொன்னினால் உண்டாக்கி, அ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லிகளை அந்த வளையங்களில் பூட்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யாயவிதி மார்ப்பதக்கத்தையும் விசித்திர வேலையாய்ச் செய்வாயாக; அதை ஏபோத்து வேலைக்கு ஒப்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னாலும் இளநீலநூலாலும் இரத்தாம்பரநூலாலும் சிவப்புநூலாலும் திரித்த மெல்லிய பஞ்சுநூ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 சதுரமும் இரட்டையும், ஒரு ஜாண் நீளமும் ஒரு ஜாண் அகலமுமாய்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லே நாலு பத்தி இரத்தினக் கற்களை நிறையப் பதிப்பாயாக; முதலாம் பத்தி பத்மராகமும் புஷ்பரா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க்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ரண்டாம் பத்தி மரகதமும் இந்திரநீலமும் வச்சி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ன்றாம் பத்தி கெம்பும் வைடூரியமும் சுகந்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லாம் பத்தி படிகப்பச்சையும் கோமேதகமும் யஸ்பியுமாய் இருப்பதாக; இவைகள் அந்தந்தப் பத்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னாலே பதித்தி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ந்தக் கற்கள் இஸ்ரவேல் புத்திரருடைய நாமங்களின்படியே பன்னிரண்டும், அவர்களுடைய நாமங்கள் அ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வைகளுமாய் இருக்கவேண்டும்; பன்னிரண்டு கோத்திரங்களில் ஒவ்வொன்றினுடைய நாமம் ஒவ்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வெட்டாய் வெட்டி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ர்ப்பதக்கத்திற்கு அதின் பக்கங்களிலே பின்னல்வேலையான பசும்பொன் சங்கிலிகளையும்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த மார்ப்பதக்கத்திற்கு இரண்டு பொன் வளையங்களையும் பண்ணி, அந்த இரண்டு வளைய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ப்பதக்கத்தின் இரண்டு பக்கங்களிலே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னினால் செய்த அந்த இரண்டு பின்னல் வேலையான சங்கிலிகளையும் மார்ப்பதக்கத்தின் பக்க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இரண்டு வளையங்களில் மா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விரண்டு பின்னல் வேலையான சங்கிலிகளின் இரண்டு நுனிகளை ஏபோத்துத் தோள்த்துண்டின்மேல்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றத்தில் இருக்கிற இரண்டு வளையங்களில் மாட்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 இரண்டு பொன்வளையங்களைப் பண்ணி, அவைகளை ஏபோத்தின் கீழ்ப்புறத்திற்கு எதிரான மார்ப்பதக்கத்தி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இரண்டு பக்கங்களிலும் அதினுடைய ஓரத்திற்குள்ளாக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வேறே இரண்டு பொன்வளையங்களைப் பண்ணி, அவைகளை ஏபோத்தின் முன்புறத்து இரண்டு கீழ்ப்பக்கங்களில்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ணைப்புக்கு எதிராகவும், ஏபோத்தின் விசித்திரமான கச்சைக்கு மேலாகவும்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மார்ப்பதக்கம் ஏபோத்தின் விசித்திரமான கச்சைக்கு மேலாக இருக்கும்படிக்கும், அது ஏபோ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தபடிக்கும், அதை அதின் வளையங்களால் ஏபோத்து வளையங்களோடே இளநீல நாடாவினால் கட்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ரோன் பரிசுத்த ஸ்தலத்திற்குள் பிரவேசிக்கும்போது, இஸ்ரவேல் புத்திரரின் நாமங்களை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ன்மேலிருக்கும் நியாயவிதி மார்ப்பதக்கத்திலே கர்த்தருடைய சந்நிதானத்தில் ஞாபகக்குறி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ழுதும் தரித்துக்கொள்ள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யாயவிதி மார்ப்பதக்கத்திலே ஊரீம் தும்மீம் என்பவைகளை வைப்பாயாக; ஆரோன் கர்த்தருடைய சந்நி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போது, அவைகள் அவன் இருதயத்தின்மேல் இருக்கவேண்டும்; ஆரோன் தன் இருதயத்தின்மேல்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டைய நியாயவிதியைக் கர்த்தருடைய சந்நிதானத்தில் எப்பொழுதும் தரித்துக்கொள்ள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ஏபோத்தின் கீழ் அங்கியை முழுவதும் இளநீலநூலால் உண்டா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லை நுழைகிற அதின் துவாரம் அதின் நடுவில் இருக்கவும், அதின் துவாரத்துக்கு நெய்யப்பட்ட வேலையா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 சுற்றிலும் இருக்கவும் வேண்டும்; அது கிழியாதபடிக்கு மார்க்கவசத்தின் துவாரத்துக்கு ஒத்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தின் கீழோரங்களில் இளநீலநூல் இரத்தாம்பரநூல் சிவப்புநூல் வேலையால் செய்யப்பட்ட மாதளம்பழ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கு இடையிடையே சுற்றிலும் பொன்மணிகளையும் அதின் ஓரங்களில் சுற்றிலும் தொங்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வை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ங்கியின் ஓரங்களில் சுற்றிலும் ஒரு பொன்மணியும் ஒரு மாதளம்பழமும், ஒரு பொன்மணியு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ளம்பழமுமாய்த் தொங்கு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ஆரோன் ஆராதனை செய்யக் கர்த்தருடைய சந்நிதியில் பரிசுத்த ஸ்தலத்துக்குள் பிரவேசிக்கும்போதும்,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தும், அவன் சாகாதபடிக்கு, அதின் சத்தம் கேட்கப்படும்படி அதைத் தரித்துக்கொள்ள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சும்பொன்னினால் ஒரு பட்டத்தைப் பண்ணி கர்த்தருக்குப் பரிசுத்தம் என்று அதிலே மு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து பாகையிலிருக்கும்படி அதை இளநீல நாடாவினால் பாகையின் முகப்பிலே கட்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ஸ்ரவேல் புத்திரர் தங்கள் பரிசுத்த காணிக்கைகளாகப் படைக்கும் பரிசுத்தமானவைகளின் தோஷத்தை ஆ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கும்படி, அது ஆரோனுடைய நெற்றியின்மேல் இருப்பதாக; கர்த்தருடைய சந்நிதியி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கரிக்கப்படும்படி, அது எப்பொழுதும் அவன் நெற்றியின் மேல்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மெல்லிய பஞ்சுநூலால் விசித்திரமான உள்சட்டையையும், மெல்லிய பஞ்சுநூலால் பாகையையும்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க்கச்சையைச் சித்திரத்தையல் வேலையாகப் பண்ணு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ஆரோனுடைய குமாரருக்கும், மகிமையும் அலங்காரமுமாயிருக்கும் பொருட்டு, அங்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க்கச்சைகளையும், குல்லாக்களையும் உண்டுபண்ணு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உன் சகோதரனாகிய ஆரோனும் அவனோடேகூட அவன் குமாரரும் எனக்கு ஆசாரிய ஊழியம் செய்யும்படிக்கு, நீ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 அவர்களுக்கு உடுத்தி, அவர்களை அபிஷேகஞ்செய்து, அவர்களைப் பிரதிஷ்டைபண்ணி,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வர்களுடைய நிர்வாணத்தை மூடும்படிக்கு, இடுப்புத்தொடங்கி முழங்கால்மட்டும் உடுத்த சணல்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டங்களையும் உண்டுபண்ணு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ஆரோனும் அவன் குமாரரும் பரிசுத்த ஸ்தலத்திலே ஆராதனைசெய்ய ஆசரிப்புக் கூடாரத்தி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போதும் பலிபீடத்தண்டைக்குச் சேரும்போதும், அக்கிரமம் சுமந்து அவர்கள் சா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த் தரித்திருக்கவேண்டும்; இது அவனுக்கும் அவனுக்குப் பின்வரும் சந்ததிக்கும் நித்திய க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2026-11-01T08:13:13Z</dcterms:created>
  <dcterms:modified xsi:type="dcterms:W3CDTF">2026-11-01T08:13:13Z</dcterms:modified>
  <dc:title>யாத்திராகமம் : 28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