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 கட்டளையி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 கீர்த்தன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3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মার প্রার্থনা সঙ্গীত শুনুন|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যেখানেই থাকি, য়তই দুর্বল হই না কেন, আমি সাহায্যের জন্য আপনাকে ডাকবো! আমাকে বহু বহু উঁচ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 স্থানে নিয়ে চ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ই আমার নিরাপদ আশ্রয়স্থল! আপনিই সেই শক্তিশালী দুর্গ যা আমাকে আমার শত্রুদের থেকে রক্ষ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চিরদিনের জন্য আপনার তাঁবুতে থাকতে চাই| যেখানে আপনি আমায় সুরক্ষিত করবেন আমি সেখানেই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আপনাকে যা দেবার প্রতিশ্রুতি আমি করেছি তা আপনি শুনেছেন| কিন্তু আপনার অনুগামীদের যা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্রতিটি জিনিসই আপনার কাছ থেক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াজাকে দীর্ঘ জীবন দিন! তাকে চিরদিন জীবিত থাকত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কে চিরদিন ঈশ্বরের সঙ্গে বেঁচে থাকতে দিন! আপনার প্রকৃত ভালোবাসা দিয়ে তাকে আপনি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চিরকাল আপনার নামের প্রশংসা করবো| আমি যা প্রতিশ্রুতি দিয়েছি, প্রতিদিনই আমি তা পাল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2026-10-22T08:50:33Z</dcterms:created>
  <dcterms:modified xsi:type="dcterms:W3CDTF">2026-10-22T08:50:33Z</dcterms:modified>
  <dc:title>গীতসংহিতা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