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ம்முடைய இரட்சகராயிருக்கிற தேவனும், நம்முடைய நம்பிக்கையாயிருக்கிற கர்த்தராகிய இயேசுகிறிஸ்துவும் கட்டளையிட்டபடியே, இயேசுகிறிஸ்துவின் அப்போஸ்தலனாயிருக்கிற பவுல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ம்முடைய இரட்சகராயிருக்கிற தேவனும், நம்முடைய நம்பிக்கையாயிருக்கிற கர்த்தராகிய இயேசுகிறிஸ்துவும் கட்டளையிட்டபடியே, இயேசுகிறிஸ்துவின் அப்போஸ்தலனாயிருக்கிற பவுல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ிசுவாசத்தில் உத்தம குமாரனாகிய தீமோத்தேயுவுக்கு எழுதுகிறதாவது: நம்முடைய பிதாவாகிய தேவனாலும் நம்முடைய கர்த்தராகிய கிறிஸ்து இயேசுவினாலும் கிருபையும் இரக்கமும் சமாதானமும் உண்டாவத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ிசுவாசத்தில் உத்தம குமாரனாகிய தீமோத்தேயுவுக்கு எழுதுகிறதாவது: நம்முடைய பிதாவாகிய தேவனாலும் நம்முடைய கர்த்தராகிய கிறிஸ்து இயேசுவினாலும் கிருபையும் இரக்கமும் சமாதானமும் உண்டாவத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ேற்றுமையான உபதேசங்களைப் போதியாதபடிக்கும், விசுவாசத்தினால் விளங்கும் தெய்வீக பக்திவிருத்திக்கு ஏதுவாயிராமல், தர்க்கங்களுக்கு ஏதுவாயிருக்கிற கட்டுக்கதைகளையும் முடிவில்லாத வம்சவரலாறுகளையும் கவனியாதபடிக்கும், நீ சிலருக்குக் கட்டளையிடும்பொருட்டாக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ேற்றுமையான உபதேசங்களைப் போதியாதபடிக்கும், விசுவாசத்தினால் விளங்கும் தெய்வீக பக்திவிருத்திக்கு ஏதுவாயிராமல், தர்க்கங்களுக்கு ஏதுவாயிருக்கிற கட்டுக்கதைகளையும் முடிவில்லாத வம்சவரலாறுகளையும் கவனியாதபடிக்கும், நீ சிலருக்குக் கட்டளையிடும்பொருட்டாக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மக்கெதோனியாவுக்குப் போகும்போது உன்னை எபேசு பட்டணத்திலிருக்க வேண்டிக்கொண்டபடியே செய்வாய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மக்கெதோனியாவுக்குப் போகும்போது உன்னை எபேசு பட்டணத்திலிருக்க வேண்டிக்கொண்டபடியே செய்வாய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மக்கெதோனியாவுக்குப் போகும்போது உன்னை எபேசு பட்டணத்திலிருக்க வேண்டிக்கொண்டபடியே செய்வாய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ற்பனையின் பொருள் என்னவெனில், சுத்தமான இருதயத்திலும் நல்மனச்சாட்சியிலும் மாயமற்ற விசுவாசத்திலும் பிறக்கும் அன்ப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ற்பனையின் பொருள் என்னவெனில், சுத்தமான இருதயத்திலும் நல்மனச்சாட்சியிலும் மாயமற்ற விசுவாசத்திலும் பிறக்கும் அன்ப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ைகளைச் சிலர் நோக்காமல் வீண்பேச்சுக்கு இடங்கொடுத்து விலகிப்போ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ங்கள் சொல்லுகிறது இன்னதென்றும், தாங்கள் சாதிக்கிறது இன்னதென்றும் அறியாதிருந்தும், நியாயப்பிரமாண போதகராயிருக்க விரும்பு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ங்கள் சொல்லுகிறது இன்னதென்றும், தாங்கள் சாதிக்கிறது இன்னதென்றும் அறியாதிருந்தும், நியாயப்பிரமாண போதகராயிருக்க விரும்புகி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வன் நியாயப்பிரமாணத்தை நியாயப்படி அநுசரித்தால், நியாயப்பிரமாணம் நல்லதென்று அறிந்திருக்கிற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ளுக்குத் தெரிந்திருக்கிறபடி, நியாயப்பிரமாணம் நீதிமானுக்கு விதிக்கப்படாமல், அக்கிரமக்காரருக்கும், அடங்காதவர்களுக்கும், பக்தியில்லாதவர்களுக்கும், பாவிகளுக்கும், அசுத்தருக்கும், சீர்கெட்டவர்களுக்கும், தாய்தகப்பன்மாரை அடிக்கிறவர்களுக்கும், கொலைபாதகருக்க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ளுக்குத் தெரிந்திருக்கிறபடி, நியாயப்பிரமாணம் நீதிமானுக்கு விதிக்கப்படாமல், அக்கிரமக்காரருக்கும், அடங்காதவர்களுக்கும், பக்தியில்லாதவர்களுக்கும், பாவிகளுக்கும், அசுத்தருக்கும், சீர்கெட்டவர்களுக்கும், தாய்தகப்பன்மாரை அடிக்கிறவர்களுக்கும், கொலைபாதகருக்க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ளுக்குத் தெரிந்திருக்கிறபடி, நியாயப்பிரமாணம் நீதிமானுக்கு விதிக்கப்படாமல், அக்கிரமக்காரருக்கும், அடங்காதவர்களுக்கும், பக்தியில்லாதவர்களுக்கும், பாவிகளுக்கும், அசுத்தருக்கும், சீர்கெட்டவர்களுக்கும், தாய்தகப்பன்மாரை அடிக்கிறவர்களுக்கும், கொலைபாதகருக்க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ேசிக்கள்ளருக்கும், ஆண்புணர்ச்சிக்காரருக்கும், மனுஷரைத் திருடுகிறவர்களுக்கும், பொய்யருக்கும், பொய்யாணை இடுகிறவர்களுக்க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ித்தியானந்த தேவனுடைய மகிமையான சுவிசேஷத்தின்படி எனக்கு ஒப்புவிக்கப்பட்டிருக்கிற ஆரோக்கியமான உபதேசத்திற்கு எதிரிடையாயிருக்கிற மற்றெந்தச் செய்கைக்கும் விரோதமாய் விதிக்கப்பட்டிருக்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ித்தியானந்த தேவனுடைய மகிமையான சுவிசேஷத்தின்படி எனக்கு ஒப்புவிக்கப்பட்டிருக்கிற ஆரோக்கியமான உபதேசத்திற்கு எதிரிடையாயிருக்கிற மற்றெந்தச் செய்கைக்கும் விரோதமாய் விதிக்கப்பட்டிருக்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னைப் பலப்படுத்துகிற நம்முடைய கர்த்தராகிய இயேசுகிறிஸ்து என்னை உண்மையுள்ளவனென்றெண்ணி, இந்த ஊழியத்திற்கு ஏற்படுத்தினபடியால், அவரை ஸ்தோத்திரிக்கி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ுன்னே நான் தூஷிக்கிறவனும், துன்பப்படுத்துகிறவனும், கொடுமை செய்கிறவனுமாயிருந்தேன்; அப்படியிருந்தும், நான் அறியாமல் அவிசுவாசத்தினாலே அப்படிச்செய்தபடியினால் இரக்கம்பெற்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ுன்னே நான் தூஷிக்கிறவனும், துன்பப்படுத்துகிறவனும், கொடுமை செய்கிறவனுமாயிருந்தேன்; அப்படியிருந்தும், நான் அறியாமல் அவிசுவாசத்தினாலே அப்படிச்செய்தபடியினால் இரக்கம்பெற்ற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ம்முடைய கர்த்தரின் கிருபை கிறிஸ்து இயேசுவின்மேலுள்ள விசுவாசத்தோடும் அன்போடுங்கூட என்னிடத்தில் பரிபூரணமாய்ப் பெருகிற்ற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ம்முடைய கர்த்தரின் கிருபை கிறிஸ்து இயேசுவின்மேலுள்ள விசுவாசத்தோடும் அன்போடுங்கூட என்னிடத்தில் பரிபூரணமாய்ப் பெருகிற்ற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ாவிகளை இரட்சிக்க கிறிஸ்து இயேசு உலகத்தில் வந்தார் என்கிற வார்த்தை உண்மையும் எல்லா அங்கிகரிப்புக்கும் பாத்திரமுமானது; அவர்களில் பிரதான பாவி ந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ாவிகளை இரட்சிக்க கிறிஸ்து இயேசு உலகத்தில் வந்தார் என்கிற வார்த்தை உண்மையும் எல்லா அங்கிகரிப்புக்கும் பாத்திரமுமானது; அவர்களில் பிரதான பாவி ந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ிருந்தும், நித்திய ஜீவனை அடையும்படி இனிமேல் இயேசுகிறிஸ்துவினிடத்தில் விசுவாசமாயிருப்பவர்களுக்குத் திருஷ்டாந்தம் உண்டாகும்பொருட்டுப் பிரதான பாவியாகிய என்னிடத்தில் அவர் எல்லா நீடிய பொறுமையையும் காண்பிக்கும்படிக்கு இரக்கம்பெற்ற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ிருந்தும், நித்திய ஜீவனை அடையும்படி இனிமேல் இயேசுகிறிஸ்துவினிடத்தில் விசுவாசமாயிருப்பவர்களுக்குத் திருஷ்டாந்தம் உண்டாகும்பொருட்டுப் பிரதான பாவியாகிய என்னிடத்தில் அவர் எல்லா நீடிய பொறுமையையும் காண்பிக்கும்படிக்கு இரக்கம்பெற்ற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ித்தியமும் அழிவில்லாமையும் அதரிசனமுமுள்ள ராஜனுமாய், தாமொருவரே ஞானமுள்ள தேவனுமாயிருக்கிறவருக்கு, கனமும் மகிமையும் சதாகாலங்களிலும் உண்டாயிருப்பதாக. ஆமெ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ித்தியமும் அழிவில்லாமையும் அதரிசனமுமுள்ள ராஜனுமாய், தாமொருவரே ஞானமுள்ள தேவனுமாயிருக்கிறவருக்கு, கனமும் மகிமையும் சதாகாலங்களிலும் உண்டாயிருப்பதாக. ஆமெ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ுமாரனாகிய தீமோத்தேயுவே, உன்னைக்குறித்து முன் உண்டான தீர்க்கதரிசனங்களின்படியே, நீ அவைகளை முன்னிட்டு நல்ல போராட்டம்பண்ணும்படி, இந்தக் கட்டளையை உனக்கு ஒப்புவிக்கிறேன்; நீ விசுவாசமும் நல்மனச்சாட்சியும் உடையவனாயிர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ுமாரனாகிய தீமோத்தேயுவே, உன்னைக்குறித்து முன் உண்டான தீர்க்கதரிசனங்களின்படியே, நீ அவைகளை முன்னிட்டு நல்ல போராட்டம்பண்ணும்படி, இந்தக் கட்டளையை உனக்கு ஒப்புவிக்கிறேன்; நீ விசுவாசமும் நல்மனச்சாட்சியும் உடையவனாயிர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ந்த நல்மனச்சாட்சியைச் சிலர் தள்ளிவிட்டு, விசுவாசமாகிய கப்பலைச் சேதப்படுத்தி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மெனெயும் அலெக்சந்தரும் அப்படிப்பட்டவர்கள்; அவர்கள் தூஷியாதபடி சிட்சிக்கப்பட அவர்களைச் சாத்தானிடத்தில் ஒப்புக்கொடுத்த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மெனெயும் அலெக்சந்தரும் அப்படிப்பட்டவர்கள்; அவர்கள் தூஷியாதபடி சிட்சிக்கப்பட அவர்களைச் சாத்தானிடத்தில் ஒப்புக்கொடுத்த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90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న రక్షకుడైన దేవునియొక్కయు మన నిరీక్షణయైన క్రీస్తుయేసుయొక్కయు ఆజ్ఞప్రకారము క్రీస్తుయేసు యొక్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డైన పౌల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విశ్వాసమునుబట్టి నా నిజ మైన కుమారుడగు తిమోతికి శుభమని చెప్పి వ్రాయునది. తండ్రియైన దేవునినుండ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 ప్రభువైన క్రీస్తుయేసు నుండియు కృపయు కనికరమును సమాధానమును నీకు కలుగ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ేను మాసిదోనియకు వెళ్లుచుండగా సత్యమునకు భిన్నమైన బోధ చేయవద్దనియు, కల్పనాకథలును మితము లే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ంశావళుల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విశ్వాససంబంధమైన దేవుని యేర్పా టుతో కాక వివాదములతోనే సంబంధము కలిగియున్నవి గనుక, వా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క్ష్యపెట్టవద్దనియు, కొందరికి ఆజ్ఞాపించు టకు నీవు ఎఫెసులో నిలిచియుండవలెనని నిన్ను హెచ్చ రించ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కారము ఇప్పుడును హెచ్చరించ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ఉపదేశసారమేదనగా, పవిత్ర హృదయమునుండియు, మంచి మనస్సాక్షినుండియు, నిష్కపటమైన విశ్వాసము నుండియు కలు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ేమయ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​కొందరు వీటిని మానుకొని తొలగిపోయి, తాము చెప్పువాటినైన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​నిశ్చయమైనట్టు రూఢిగా పలుకువాటినైనను గ్రహింపక పోయినను ధర్మశాస్త్రోపదేశకులై యుండగో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ష్‌ప్రయోజనమైన ముచ్చటలకు తిరిగ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​అయినను శ్రీమంతుడగు దేవుడు నాకు అప్పగించిన ఆయన మహిమగల సువార్తప్రకారమ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​ధర్మశాస్త్రము ధర్మవిరోధులకును అవిధేయులకును భక్తి హీనులకును పాపిష్టులకును అపవిత్రులకును మతదూ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లకును పితృహంతకులకును మాతృహంతకులకును నర హంతకులకును వ్యభిచారులకును పురుషసంయోగులకును మనుష్య చోరుల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బద్ధికులకును అప్రమాణికులక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​హితబోధకు విరోధియైనవాడు మరి ఎవడైనను ఉండిన యెడల, అట్టివానికిని నియమింపబడెనుగాన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​నీతిమంతునికి నియమింపబడలేదని యెవడైనను ఎరిగి, ధర్మానుకూలముగా దానిని ఉపయోగించినయెడల ధర్మశాస్త్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ేలైనదని మనమెరుగుద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​పూర్వము దూషకుడను హింసకుడను హానికరుడనైన నన్ను, తన పరిచర్యకు నియమించి నమ్మకమైన వానిగా ఎంచినందుక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​నన్ను బలపరచిన మన ప్రభువైన క్రీస్తు యేసుకు కృతజ్ఞుడనై యున్నాను. తెలియక అవిశ్వాసము వలన చేసిత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నుక కనికరింపబడ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​మరియు మన ప్రభువుయొక్క కృపయు, క్రీస్తు యేసునందున్న విశ్వా సమును ప్రేమయు, అత్యధిక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స్తర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​పాపులను రక్షించుటకు క్రీస్తుయేసు లోకమునకు వచ్చెనను వాక్యము నమ్మతగినదియు పూర్ణాంగీకారమునకు యోగ్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ైనదియునై యున్నది. అట్టి వారిలో నేను ప్రధానుడ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​అయినను నిత్యజీవము నిమిత్తము తనను విశ్వసింప బోవువారికి నేను మాదిరిగా ఉండులాగున యేసుక్రీస్తు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ూర్ణమైన దీర్ఘశాంతమును ఆ ప్రధానపాపినైన నాయందు కనుపరచునట్లు నేను కనికరింపబడ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సకల యుగములలో రాజైయుండి, అక్షయుడును అదృ శ్యుడునగు అద్వితీయ దేవునికి ఘనతయు మహిమయు యుగయుగ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ుగును గాక. ఆమేన్‌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నా కుమారుడువైన తిమోతీ, నీవు విశ్వాసమును మంచి మనస్సాక్షియు కలిగినవాడవై, నిన్నుగూర్చి ముంద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బడిన ప్రవచనముల చొప్పున ఈ మంచి పోరాటము పోరాడవలెనని వాటినిబట్టి యీ ఆజ్ఞను నీకు అప్పగించ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ట్టి మనస్సాక్షిని కొందరు త్రోసివేసి, విశ్వాసవిషయమై ఓడ బద్దలై పోయినవారివలె చెడి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వారిలో హుమెనైయును అలెక్సంద్రును ఉన్నారు; వీరు దూషింపకుండ శిక్షింపబడుటకై వీరిని సాతాన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్పగించ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2026-10-20T07:53:31Z</dcterms:created>
  <dcterms:modified xsi:type="dcterms:W3CDTF">2026-10-20T07:53:31Z</dcterms:modified>
  <dc:title>1 తిమోతికి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