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presProps" Target="presProps.xml"/>
  <Relationship Id="rId68" Type="http://schemas.openxmlformats.org/officeDocument/2006/relationships/viewProps" Target="viewProps.xml"/>
  <Relationship Id="rId6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கர்த்தர்: பெருங்காற்றிலிருந்து யோபுக்கு பிரதியுத்தரமாக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றிவில்லாத வார்த்தைகளினால் ஆலோசனையை அந்தகாரப்படுத்துகிற இவன் யார்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ப்போதும் புருஷனைப்போல் இடைகட்டிக்கொள்; நான் உன்னைக்கேட்பேன்; நீ எனக்கு உத்தரவு சொல்ல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ப்போதும் புருஷனைப்போல் இடைகட்டிக்கொள்; நான் உன்னைக்கேட்பேன்; நீ எனக்கு உத்தரவு சொல்ல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பூமியை அஸ்திபாரப்படுத்துகிறபோது நீ எங்கே இருந்தாய்? நீ அறிவாளியானால் அதை அறிவி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பூமியை அஸ்திபாரப்படுத்துகிறபோது நீ எங்கே இருந்தாய்? நீ அறிவாளியானால் அதை அறிவி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ற்கு அளவு குறித்தவர் யார்? அதின்மேல் நூல்போட்டவர் யார்? இதை நீ அறிந்திருந்தால் சொல்ல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ற்கு அளவு குறித்தவர் யார்? அதின்மேல் நூல்போட்டவர் யார்? இதை நீ அறிந்திருந்தால் சொல்ல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ின் ஆதாரங்கள் எதின்மேல் போடப்பட்டது? அதின் கோடிக்கல்லை வைத்தவர் யார்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விடிற்காலத்து நட்சத்திரங்கள் ஏகமாய்ப் பாடி, தேவபுத்திரர் எல்லாரும் கெம்பீரித்தார்களே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விடிற்காலத்து நட்சத்திரங்கள் ஏகமாய்ப் பாடி, தேவபுத்திரர் எல்லாரும் கெம்பீரித்தார்களே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ப்பத்திலிருந்து உதிக்கிறதுபோல சமுத்திரம் புரண்டுவந்தபோது, அதைக் கதவுகளால் அடைத்தவர் யார்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ப்பத்திலிருந்து உதிக்கிறதுபோல சமுத்திரம் புரண்டுவந்தபோது, அதைக் கதவுகளால் அடைத்தவர் யார்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ேகத்தை அதற்கு வஸ்திரமாகவும், இருளை அதற்குப் புடவையாகவும் நான் உடுத்தினபோத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ேகத்தை அதற்கு வஸ்திரமாகவும், இருளை அதற்குப் புடவையாகவும் நான் உடுத்தினபோத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ேகத்தை அதற்கு வஸ்திரமாகவும், இருளை அதற்குப் புடவையாகவும் நான் உடுத்தினபோத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அதற்கு எல்லையைக் குறித்து, அதற்குத் தாழ்ப்பாள்களையும் கதவுகளையும் போட்டு: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ம்மட்டும் வா, மிஞ்சி வராதே; உன் அலைகளின் பெருமை இங்கே அடங்கக்கடவது என்று நான் சொல்லுகிறபோதும் நீ எங்கேயிருந்தாய்?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ம்மட்டும் வா, மிஞ்சி வராதே; உன் அலைகளின் பெருமை இங்கே அடங்கக்கடவது என்று நான் சொல்லுகிறபோதும் நீ எங்கேயிருந்தாய்?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ுஷ்டர்கள் பூமியிலிருந்து உதறிப்போடப்படும்படிக்கு, அதின் கடையாந்தரங்களைப் பிடிக்கும்பொருட்டு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 ஜீவகாலத்தில் எப்போதாவது நீ விடியற்காலத்துக்குக் கட்டளைகொடுத்து, அருணோதயத்துக்கு அதின் இடத்தைக் காண்பித்ததுண்டோ?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 ஜீவகாலத்தில் எப்போதாவது நீ விடியற்காலத்துக்குக் கட்டளைகொடுத்து, அருணோதயத்துக்கு அதின் இடத்தைக் காண்பித்ததுண்டோ?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ூமி முத்திரையிடப்பட்ட களிம்பைபோல் வேறே ரூபங்கொள்ளும்; சகலமும் வஸ்திரம் தரித்திருக்கிறதுபோல் காணப்பட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ூமி முத்திரையிடப்பட்ட களிம்பைபோல் வேறே ரூபங்கொள்ளும்; சகலமும் வஸ்திரம் தரித்திருக்கிறதுபோல் காணப்பட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ூமி முத்திரையிடப்பட்ட களிம்பைபோல் வேறே ரூபங்கொள்ளும்; சகலமும் வஸ்திரம் தரித்திருக்கிறதுபோல் காணப்பட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ுன்மார்க்கரின் ஒளி அவர்களைவிட்டு எடுபடும்; மேட்டிமையான புயம் முறிக்கப்பட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ுன்மார்க்கரின் ஒளி அவர்களைவிட்டு எடுபடும்; மேட்டிமையான புயம் முறிக்கப்பட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சமுத்திரத்தின் அடித்தலங்கள்மட்டும் புகுந்து ஆழத்தின் அடியில் உலாவினதுண்டோ?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சமுத்திரத்தின் அடித்தலங்கள்மட்டும் புகுந்து ஆழத்தின் அடியில் உலாவினதுண்டோ?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ரணவாசல்கள் உனக்குத் திறந்ததுண்டோ? மரண இருளின் வாசல்களை நீ பார்த்ததுண்டோ?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ூமியின் விசாலங்களை ஆராய்ந்து அறிந்ததுண்டோ? இவைகளையெல்லாம் நீ அறிந்திருந்தால் சொல்ல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வெளிச்சம் வாசமாயிருக்குமிடத்துக்கு வழியெங்கே? இருள் குடிகொண்டிருக்கும் ஸ்தானமெங்கே?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தின் எல்லை இன்னதென்று உனக்குத் தெரியுமோ? அதின் வீட்டுக்குப்போகிற பாதையை அறிந்திருக்கிறாயோ?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தின் எல்லை இன்னதென்று உனக்குத் தெரியுமோ? அதின் வீட்டுக்குப்போகிற பாதையை அறிந்திருக்கிறாயோ?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 அதை அறியும்படி அப்போது பிறந்திருந்தாயோ? உன் நாட்களின்தொகை அவ்வளவு பெரிதோ?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 அதை அறியும்படி அப்போது பிறந்திருந்தாயோ? உன் நாட்களின்தொகை அவ்வளவு பெரிதோ?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றைந்த மழையின் பண்டசாலைகளுக்குள் நீ பிரவேசித்தாயோ? கல்மழையிருக்கிற பண்டசாலைகளைப் பார்த்தாயோ?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பத்து வருங்காலத்திலும் கலகமும் யுத்தமும் வருங்காலத்திலும், பிரயோகிக்கும்படி நான் அவைகளை வைத்துவைத்திருக்கிற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வெளிச்சம் பரவப்படுகிறதற்கும், கீழ்காற்று பூமியின்மேல் வீசுகிறதற்குமான வழி எங்கே?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வெளிச்சம் பரவப்படுகிறதற்கும், கீழ்காற்று பூமியின்மேல் வீசுகிறதற்குமான வழி எங்கே?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ாழும் அந்தரவெளியுமான தரையைத் திருப்தியாக்கி இளம்பூண்டுகளின் முளைகளை முளைக்கப்பண்ணும்படி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ூமியெங்கும் மனுஷர் குடியில்லாத இடத்திலும், மனுஷசஞ்சாரமில்லாத வனாந்தரத்திலும் மழையை வருஷிக்கப்பண்ணி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வெள்ளத்துக்கு நீர்க்கால்களையும் இடிமுழக்கங்களோடு வரும் மின்னலுக்கு வழிகளையும் பகுத்தவர் யார்?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மழைக்கு ஒரு தகப்பனுண்டோ? பனித்துளிகளை ஜநிப்பித்தவர் யார்?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உறைந்த தண்ணீர் யாருடைய வயிற்றிலிருந்து புறப்படுகிறது? ஆகாயத்தினுடைய உறைந்த பனியைப்பெற்றவர் யார்?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ஜலம் கல்லுருவங்கொண்டு மறைந்து, ஆழத்தின் முகம் கெட்டியாய் உறைந்திருக்கிறதே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றுமீன் நட்சத்திரத்தின் சுகிர்த சம்பந்தத்தை நீ இணைக்கக்கூடுமோ? அல்லது மிருகசீரிஷத்தின் கட்டுகளை அவிழ்ப்பாயோ?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றுமீன் நட்சத்திரத்தின் சுகிர்த சம்பந்தத்தை நீ இணைக்கக்கூடுமோ? அல்லது மிருகசீரிஷத்தின் கட்டுகளை அவிழ்ப்பாயோ?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ராசிகளை, அதினதின் காலத்திலே வரப்பண்ணுவாயோ? துருவச்சக்கர நட்சத்திரத்தையும் அதைச்சேர்ந்த நட்சத்திரங்களையும் வழிநடத்துவாயோ?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ராசிகளை, அதினதின் காலத்திலே வரப்பண்ணுவாயோ? துருவச்சக்கர நட்சத்திரத்தையும் அதைச்சேர்ந்த நட்சத்திரங்களையும் வழிநடத்துவாயோ?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வானத்தின் நியமங்களை நீ அறிவாயோ? அது பூமியையாளும் ஆளுகையை நீ திட்டம்பண்ணுவாயோ?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வானத்தின் நியமங்களை நீ அறிவாயோ? அது பூமியையாளும் ஆளுகையை நீ திட்டம்பண்ணுவாயோ?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ஏராளமான தண்ணீர் உன்மேல் சொரியவேணும் என்று உன் சத்தத்தை மேகங்கள்பரியந்தம் உயர்த்துவாயோ?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நீ மின்னல்களை அழைத்தனுப்பி, அவைகள் புறப்பட்டுவந்து: அங்கேயிருக்கிறோம் என்று உனக்கு சொல்லும்படி செய்வாயோ?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நீ மின்னல்களை அழைத்தனுப்பி, அவைகள் புறப்பட்டுவந்து: அங்கேயிருக்கிறோம் என்று உனக்கு சொல்லும்படி செய்வாயோ?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ந்தக்கரணங்களில் ஞானத்தை வைத்தவர் யார்? உள்ளத்தில் புத்தியைக் கொடுத்தவர் யார்?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ஞானத்தினாலே கொடிமாசிகளை எண்ணுபவர் யார்?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தூளானது ஏகபாளமாகவும், மண்கட்டிகள் ஒன்றோடொன்று ஒட்டிக்கொள்ளவும், ஆகாயத்துருத்திகளிலுள்ள தண்ணீரைப் பொழியப்பண்ணுகிறவர் யார்?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நீ சிங்கத்துக்கு இரையை வேட்டையாடி,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சிங்கக்குட்டிகள் தாங்கள் தங்கும் இடங்களிலே கிடந்து கெபியிலே பதிவிருக்கிறபோது, அவைகளின் ஆசையைத் திருப்தியாக்குவாயோ?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சிங்கக்குட்டிகள் தாங்கள் தங்கும் இடங்களிலே கிடந்து கெபியிலே பதிவிருக்கிறபோது, அவைகளின் ஆசையைத் திருப்தியாக்குவாயோ?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காக்கைக்குஞ்சுகள் தேவனை நோக்கிக் கூப்பிட்டு, ஆகாரமில்லாமல் பறந்து அலைகிறபோது, அவைகளுக்கு இரையைச் சவதரித்துக் கொடுக்கிறவர் யார்?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காக்கைக்குஞ்சுகள் தேவனை நோக்கிக் கூப்பிட்டு, ஆகாரமில்லாமல் பறந்து அலைகிறபோது, அவைகளுக்கு இரையைச் சவதரித்துக் கொடுக்கிறவர் யார்?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985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তখন প্রভু ঝোড়ো বাতাসের মধ্যে থেকে কথা বলে উঠলেন| প্রভু বললেন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কে এই অজ্ঞ লোক য়ে বোকার মত কথা বলছ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ইয়োব, নিজেকে প্রস্তুত করে নাও, সৈনিকের মত অস্ত্রে সজ্জিত হয়ে নাও| এবং আমি য়ে প্রশ্ন করবো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ত্তর দেবার জন্য তৈরী হ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“ইয়োব, আমি যখন পৃথিবী সৃষ্টি করেছিলাম তখন তুমি কোথায় ছিলে? যদি তুমি প্রকৃতই জ্ঞানী হও তাহ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কে উত্তর দা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যদি তুমি এতই জ্ঞানী হও তো বল এই পৃথিবীটা কত বড় হবে তা কে স্থির করেছিল? পরিমাপক রেখা দিয়ে 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ৃথিবীটার পরিমাপ করেছ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পৃথিবীর ভিত্তি স্তম্ভগুলি কিসের ওপর বসে রযেছে? তার জায়গায় কে প্রথম নির্মান-প্রস্তর রেখেছ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যখন তা সৃষ্টি করা হয়েছিল তখন প্রভাতের তারাসমূহ এক সঙ্গে গান গেযেছিল| দেবদূতরা আনন্দে হর্ষধ্ব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“ইয়োব, পৃথিবীর গভীর থেকে যখন সমুদ্র প্রবাহিত হতে শুরু করেছিল তখন কে তা বন্ধ করার জন্য দ্বা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ুদ্ধ কষ্ঠরছিল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সেই সময়, নবজাতককে পোশাক পরাবার মত আমি একটি পোশাকের মত মেঘগুলোকে চারদিকে জড়িয়ে দিয়েছিলাম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কে, একটি শিশুকে য়েমন শক্ত করে কাপড় দিয়ে জড়িয়ে দেওয়া হয় সেই ভাবে অন্ধকার দিয়ে ঢ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ছি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আমি সমুদ্রের সীমা নির্ধারণ করেছিলাম, এবং তাকে বাঁধের অন্যদিকে রেখেছি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আমি সমুদ্রকে বলেছিলাম, ‘তুমি এই পর্য়ন্ত আসতে পার, এর বেশী নয়| এই খানেই তোমার উদ্ধত ঢেউ য়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মে যায়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“ইয়োব, তোমার জীবনে তুমি কি কখনও সকাল বা দিনকে শুরু হবার আদেশ দিয়েছ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ইয়োব, তুমি কি সকালের আলোকে কখনও বলেছো: পৃথিবীকে ধারণ কর এবং মন্দ লোকদের তাদের গোপন ড়েবা থ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ড়িত কর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প্রভাতের আলো, পাহাড় এবং উপত্যকা সহজেই দেখতে সহায়তা করে| যখন দিনের আলো পৃথিবীতে এসে পড়ে, তখ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মার ভাঁজের মত সেই স্থানের রূপ সহজেই বোঝা যায়| সেই স্থান, শীলমোহর দিয়ে ছাপ মারা নরম কাদার মত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(সমতল) আকৃতি ধারণ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মন্দ লোকরা দিনের আলো পছন্দ করে না| দিনের আলো যখন উজ্জ্বল হয়ে ওঠে তখন তা তাদের মন্দ কাজ করা থ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রত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“ইয়োব, যেখানে সমুদ্র শুরু হয়, সেই গভীরতম সমুদ্রে তুমি কি কখনও গিয়েছো? তুমি কি কখনও সমুদ্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লদেশ দিয়ে হেঁটেছ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ইয়োব, তুমি কি কখনও মৃত্যুলোকের দ্বাব এবং গভীর অন্ধকার দেখেছ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ইয়োব, এই পৃথিবীটা য়ে কত বড় তা কি তুমি সত্যি সত্যিই বোঝ? যদি তুমি এসব বুঝে থাকো, আমায় ব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“ইয়োব, কোথা থেকে আলো আসে? কোথা থেকে অন্ধকার আস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ইয়োব, য়েখান থেকে আলো ও অন্ধকার আসে, তুমি কি তাদের সেখানে ফিরিযে নিয়ে য়েতে পারবে? তুমি ক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নো সেই জায়গায় কি করে য়েতে হয়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এইগুলো তুমি নিশ্চয় জানো, ইয়োব| কারণ তুমি বয়ঃবৃদ্ধ এবং জ্ঞানী| যখন আমি এসব সৃষ্টি করেছিলাম তখ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ুমি জীবিত ছিলে, তাই ন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“ইয়োব, য়ে ভাণ্ডারে আমি তুষার এবং শিলাবৃষ্টি সঞ্চয় করে রাখি তুমি কি কখনও সেখানে গিয়েছিল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সঙ্কট কালের জন্য এবং যুদ্ধবিগ্রহের জন্য আমি শিলাবৃষ্টি ও তুষার সঞ্চয় করে রাখ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তুমি কি কখনও সেই জায়গায় গিয়েছো য়েখান থেকে সূর্য় উদিত হয়, য়েখান থেকে সারা পৃথিবীতে পূব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তাস প্রবাহিত হয়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প্রচণ্ড বৃষ্টির জন্য কে আকাশে খাদ খনন করেছে? কে ঝড় বিদ্যুতের জন্য পথ প্রস্তুত করেছ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যেখানে কোন লোকই বসবাস করে না সেখানেও কে বৃষ্টি নিয়ে যায়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সেই বৃষ্টি, শূন্য ভূমিতে প্রচুর জল দেয় এবং ঘাস গজিয়ে ওঠ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এই বৃষ্টির কি কোন জনক আছে? শিশির বিন্দুর পিতা ক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বরফের কি কোন জননী আছে? তুষারকে কে জন্ম দেয়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জল পাথরের মত শক্ত হয়ে জমে যায়| এমনকি সমুদ্রও জমে যায়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“ইয়োব, তুমি কি কৃত্তিকা নক্ষত্রমালাকে এক সঙ্গে বাঁধতে পারো? তুমি কি কালপুরুষের বন্ধনকে মুক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ে পার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তুমি কি ঠিক সময়ে নক্ষত্রমণ্ডলীকে বার করতে পারো? তুমি কি বিরাট ভালুকটিকে তার শাবকসহ পরিচালি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ে পার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য়ে বিধির দ্বারা আকাশ শাসিত হয়, তা কি তুমি জানো? তুমি কি পৃথিবীর ওপর ক্রমানুসারে তাদের সাজা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র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8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“ইয়োব, তুমি কি বৃষ্টির দিকে চেয়ে, তাদের নির্দেশ দিতে পারো, তোমাকে বৃষ্টিতে ঢেকে দিত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8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তুমি কি বিদ্যুতকে আদেশ করতে পারো? তারা কি তোমার কাছে এসে বলবে, ‘আপনি কোথায়? আপনি কি চান প্রভু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8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ুমি যেখানে চাও, তারা কি সেখানে যাব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8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ইয়োব, কে মানুষকে জ্ঞানী করে? কে তাদের অন্তরে প্রজ্ঞা দান কর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8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এমন জ্ঞানী কে আছে য়ে মেঘ গণনা করতে পারে? কে তাদের বৃষ্টি ঝরানোর নির্দেশ দেয়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8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ধূলো পরিণত হয় কাদায় এবং এক সঙ্গে দলা পাকিয়ে থাক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8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“ইয়োব, তুমি সিংহের জন্য খাদ্য খুঁজে দাও? তুমি কি ওদের ক্ষুধার্ত শিশুদের খেতে দাও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8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এই সিংহরা তাদের গুহায় লুকিয়ে থাকে| শিকার ধরবার জন্য তারা লম্বা ঘাসের মধ্যে লুকিয়ে ঘাপটি মে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8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সে থাক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8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যখন দাঁড় কাকের ছানারা ঈশ্বরের কাছে সাহায্যের জন্য চিত্কার করে এবং নিরন্ন হয়ে ঘুরতে থাকে, তখ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8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ে দাঁড় কাকদের খেতে দেয়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7">
  <a:themeElements>
    <a:clrScheme name="Theme8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2026-10-20T05:19:38Z</dcterms:created>
  <dcterms:modified xsi:type="dcterms:W3CDTF">2026-10-20T05:19:38Z</dcterms:modified>
  <dc:title>ইয়োব : 38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