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ெங்கும் செல்ல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ுகழை சொல்ல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ின் ஆண்டவர்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டிந்து எழுந்து வ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த்தில், அழத்தில், ஆழத்தில் வலை வீச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ாயிரம் மன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ரசுடன் சேர்க்க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ச்சபையாய் இணைக்க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 நிறைந்த ஓர்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செல்ல தருணம்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யிர் என முழங்க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வழியை காட்ட வ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மின்றி அல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வாழ்வு நட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ைஞர் விலங்கை உடைக்க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மேன்மையை உணர்த்த வ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2026-10-31T18:54:15Z</dcterms:created>
  <dcterms:modified xsi:type="dcterms:W3CDTF">2026-10-31T18:54:15Z</dcterms:modified>
  <dc:title>துதிப் பாடல்கள்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