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that came to Jeremiah from the LORD, after that Nebuzaradan the captain of the guard had let him go from Ramah, when he had taken him being bound in chains among all that were carried away captive of Jerusalem and Judah, which were carried away captive unto Babyl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that came to Jeremiah from the LORD, after that Nebuzaradan the captain of the guard had let him go from Ramah, when he had taken him being bound in chains among all that were carried away captive of Jerusalem and Judah, which were carried away captive unto Babyl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that came to Jeremiah from the LORD, after that Nebuzaradan the captain of the guard had let him go from Ramah, when he had taken him being bound in chains among all that were carried away captive of Jerusalem and Judah, which were carried away captive unto Babyl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aptain of the guard took Jeremiah, and said unto him, The LORD your God has pronounced this evil upon this pla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aptain of the guard took Jeremiah, and said unto him, The LORD your God has pronounced this evil upon this pla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LORD has brought it, and done according as he has said: because all of you have sinned against the LORD, and have not obeyed his voice, therefore this thing has come upon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LORD has brought it, and done according as he has said: because all of you have sinned against the LORD, and have not obeyed his voice, therefore this thing has come upon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w, behold, I loose you this day from the chains which were upon yours hand. If it seem good unto you to come with me into Babylon, come; and I will look well unto you: but if it seem ill unto you to come with me into Babylon, forbear: behold, all the land is before you: where it seems good and convenient for you to go, thither go.]]></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w, behold, I loose you this day from the chains which were upon yours hand. If it seem good unto you to come with me into Babylon, come; and I will look well unto you: but if it seem ill unto you to come with me into Babylon, forbear: behold, all the land is before you: where it seems good and convenient for you to go, thither g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w, behold, I loose you this day from the chains which were upon yours hand. If it seem good unto you to come with me into Babylon, come; and I will look well unto you: but if it seem ill unto you to come with me into Babylon, forbear: behold, all the land is before you: where it seems good and convenient for you to go, thither g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w, behold, I loose you this day from the chains which were upon yours hand. If it seem good unto you to come with me into Babylon, come; and I will look well unto you: but if it seem ill unto you to come with me into Babylon, forbear: behold, all the land is before you: where it seems good and convenient for you to go, thither g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w, behold, I loose you this day from the chains which were upon yours hand. If it seem good unto you to come with me into Babylon, come; and I will look well unto you: but if it seem ill unto you to come with me into Babylon, forbear: behold, all the land is before you: where it seems good and convenient for you to go, thither g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while he was not yet gone back, he said, Go back also to Gedaliah the son of Ahikam the son of Shaphan, whom the king of Babylon has made governor over the cities of Judah, and dwell with him among the people: or go where ever it seems convenient unto you to go. So the captain of the guard gave him victuals and a reward, and let him g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while he was not yet gone back, he said, Go back also to Gedaliah the son of Ahikam the son of Shaphan, whom the king of Babylon has made governor over the cities of Judah, and dwell with him among the people: or go where ever it seems convenient unto you to go. So the captain of the guard gave him victuals and a reward, and let him g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while he was not yet gone back, he said, Go back also to Gedaliah the son of Ahikam the son of Shaphan, whom the king of Babylon has made governor over the cities of Judah, and dwell with him among the people: or go where ever it seems convenient unto you to go. So the captain of the guard gave him victuals and a reward, and let him g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while he was not yet gone back, he said, Go back also to Gedaliah the son of Ahikam the son of Shaphan, whom the king of Babylon has made governor over the cities of Judah, and dwell with him among the people: or go where ever it seems convenient unto you to go. So the captain of the guard gave him victuals and a reward, and let him g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while he was not yet gone back, he said, Go back also to Gedaliah the son of Ahikam the son of Shaphan, whom the king of Babylon has made governor over the cities of Judah, and dwell with him among the people: or go where ever it seems convenient unto you to go. So the captain of the guard gave him victuals and a reward, and let him g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went Jeremiah unto Gedaliah the son of Ahikam to Mizpah; and dwelt with him among the people that were left in the l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went Jeremiah unto Gedaliah the son of Ahikam to Mizpah; and dwelt with him among the people that were left in the l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when all the captains of the forces which were in the fields, even they and their men, heard that the king of Babylon had made Gedaliah the son of Ahikam governor in the land, and had committed unto him men, and women, and children, and of the poor of the land, of them that were not carried away captive to Babyl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when all the captains of the forces which were in the fields, even they and their men, heard that the king of Babylon had made Gedaliah the son of Ahikam governor in the land, and had committed unto him men, and women, and children, and of the poor of the land, of them that were not carried away captive to Babyl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when all the captains of the forces which were in the fields, even they and their men, heard that the king of Babylon had made Gedaliah the son of Ahikam governor in the land, and had committed unto him men, and women, and children, and of the poor of the land, of them that were not carried away captive to Babyl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when all the captains of the forces which were in the fields, even they and their men, heard that the king of Babylon had made Gedaliah the son of Ahikam governor in the land, and had committed unto him men, and women, and children, and of the poor of the land, of them that were not carried away captive to Babyl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y came to Gedaliah to Mizpah, even Ishmael the son of Nethaniah, and Johanan and Jonathan the sons of Kareah, and Seraiah the son of Tanhumeth, and the sons of Ephai the Netophathite, and Jezaniah the son of a Maachathite, they and their m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y came to Gedaliah to Mizpah, even Ishmael the son of Nethaniah, and Johanan and Jonathan the sons of Kareah, and Seraiah the son of Tanhumeth, and the sons of Ephai the Netophathite, and Jezaniah the son of a Maachathite, they and their m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y came to Gedaliah to Mizpah, even Ishmael the son of Nethaniah, and Johanan and Jonathan the sons of Kareah, and Seraiah the son of Tanhumeth, and the sons of Ephai the Netophathite, and Jezaniah the son of a Maachathite, they and their m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y came to Gedaliah to Mizpah, even Ishmael the son of Nethaniah, and Johanan and Jonathan the sons of Kareah, and Seraiah the son of Tanhumeth, and the sons of Ephai the Netophathite, and Jezaniah the son of a Maachathite, they and their m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Gedaliah the son of Ahikam the son of Shaphan swore unto them and to their men, saying, Fear not to serve the Chaldeans: dwell in the land, and serve the king of Babylon, and it shall be well with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Gedaliah the son of Ahikam the son of Shaphan swore unto them and to their men, saying, Fear not to serve the Chaldeans: dwell in the land, and serve the king of Babylon, and it shall be well with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Gedaliah the son of Ahikam the son of Shaphan swore unto them and to their men, saying, Fear not to serve the Chaldeans: dwell in the land, and serve the king of Babylon, and it shall be well with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for me, behold, I will dwell at Mizpah, to serve the Chaldeans, which will come unto us: but all of you, gather all of you wine, and summer fruits, and oil, and put them in your vessels, and dwell in your cities that all of you have tak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for me, behold, I will dwell at Mizpah, to serve the Chaldeans, which will come unto us: but all of you, gather all of you wine, and summer fruits, and oil, and put them in your vessels, and dwell in your cities that all of you have tak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for me, behold, I will dwell at Mizpah, to serve the Chaldeans, which will come unto us: but all of you, gather all of you wine, and summer fruits, and oil, and put them in your vessels, and dwell in your cities that all of you have tak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Likewise when all the Jews that were in Moab, and among the Ammonites, and in Edom, and that were in all the countries, heard that the king of Babylon had left a remnant of Judah, and that he had set over them Gedaliah the son of Ahikam the son of Shapha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Likewise when all the Jews that were in Moab, and among the Ammonites, and in Edom, and that were in all the countries, heard that the king of Babylon had left a remnant of Judah, and that he had set over them Gedaliah the son of Ahikam the son of Shapha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Likewise when all the Jews that were in Moab, and among the Ammonites, and in Edom, and that were in all the countries, heard that the king of Babylon had left a remnant of Judah, and that he had set over them Gedaliah the son of Ahikam the son of Shapha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ven all the Jews returned out of all places where they were driven, and came to the land of Judah, to Gedaliah, unto Mizpah, and gathered wine and summer fruits very muc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ven all the Jews returned out of all places where they were driven, and came to the land of Judah, to Gedaliah, unto Mizpah, and gathered wine and summer fruits very muc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oreover Johanan the son of Kareah, and all the captains of the forces that were in the fields, came to Gedaliah to Mizp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oreover Johanan the son of Kareah, and all the captains of the forces that were in the fields, came to Gedaliah to Mizpa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aid unto him, Do you certainly know that Baalis the king of the Ammonites has sent Ishmael the son of Nethaniah to slay you? But Gedaliah the son of Ahikam believed them no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aid unto him, Do you certainly know that Baalis the king of the Ammonites has sent Ishmael the son of Nethaniah to slay you? But Gedaliah the son of Ahikam believed them no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aid unto him, Do you certainly know that Baalis the king of the Ammonites has sent Ishmael the son of Nethaniah to slay you? But Gedaliah the son of Ahikam believed them no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Johanan the son of Kareah spoke to Gedaliah in Mizpah secretly saying, Let me go, I pray you, and I will slay Ishmael the son of Nethaniah, and no man shall know it: wherefore should he slay you, that all the Jews which are gathered unto you should be scattered, and the remnant in Judah peris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Johanan the son of Kareah spoke to Gedaliah in Mizpah secretly saying, Let me go, I pray you, and I will slay Ishmael the son of Nethaniah, and no man shall know it: wherefore should he slay you, that all the Jews which are gathered unto you should be scattered, and the remnant in Judah peris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Johanan the son of Kareah spoke to Gedaliah in Mizpah secretly saying, Let me go, I pray you, and I will slay Ishmael the son of Nethaniah, and no man shall know it: wherefore should he slay you, that all the Jews which are gathered unto you should be scattered, and the remnant in Judah peris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Johanan the son of Kareah spoke to Gedaliah in Mizpah secretly saying, Let me go, I pray you, and I will slay Ishmael the son of Nethaniah, and no man shall know it: wherefore should he slay you, that all the Jews which are gathered unto you should be scattered, and the remnant in Judah peris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Gedaliah the son of Ahikam said unto Johanan the son of Kareah, You shall not do this thing: for you speak falsely of Ishma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Gedaliah the son of Ahikam said unto Johanan the son of Kareah, You shall not do this thing: for you speak falsely of Ishm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4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4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பிலோனுக்குக் கொண்டுபோகும்படி எருசலேமிலும் யூதாவிலும் சிறைகளாய்ப் பிடித்துவை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 விலங்கிடப்பட்டிருந்த எரேமியாவைக் காவற்சேனாதிபதியாகிய நேபுசராதான் விடுதலை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விலிருந்து அனுப்பிவிட்டபின்பு, எரேமியாவுக்குக் கர்த்தரால் உண்டான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வற்சேனாதிபதி எரேமியாவை அழைப்பித்து, அவனை நோக்கி: உன் தேவனாகிய கர்த்தர் இந்த ஸ்தலத்துக்கு இ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 வருமென்று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ம் சொன்னபடியே கர்த்தர் வரப்பண்ணியுமிருக்கிறார்; நீங்கள் கர்த்தருக்கு விரோதமாய்ப் பாவஞ்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சத்தத்துக்குச் செவிகொடாமற்போனீர்கள்; ஆகையால் உங்களுக்கு இந்தக் காரியம்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ப்போதும் இதோ, உன் கைகளிலிடப்பட்ட விலங்குகளை இன்று நீக்கிப்போட்டேன்; என்னோடேகூடப் பாபிலோனுக்கு 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நன்மையாய்த் தோன்றினால் வா, நான் உன்னைப் பத்திரமாய்ப் பார்த்துக்கொள்வேன்; என்னோடேகூ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க்கு வர உனக்கு நன்றாய்த் தோன்றாவிட்டால், இருக்கட்டும்; இதோ, தேசமெல்லாம் உன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எவ்விடத்துக்குப்போக உனக்கு நன்மையும் செவ்வையுமாய்க் காண்கிறதோ அவ்விடத்துக்குப் 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இன்னும் போகாமலிருக்கும்போது, அவன் இவனை நோக்கி: நீ பாபிலோன் ராஜா யூதா பட்டணங்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யாக வைத்த சாப்பானுடைய குமாரனாகிய அகிக்காமின் மகனான கெதலியாவினிடத்துக்குத் திரும்பி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 ஜனங்களுக்குள்ளே தங்கியிரு; இல்லாவிட்டால், எவ்விடத்துக்குப் போக உனக்குச் செவ்வையா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றுகிறதோ, அவ்விடத்துக்குப் போ என்று சொல்லி, காவற்சேனாதிபதி அவனுக்கு வழிச்செலவையும் வெகுமதி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அவனை 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எரேமியா மிஸ்பாவுக்கு அகிக்காமின் குமாரனாகிய கெதலியாவினிடத்தில் போய், தேசத்தில் மீ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 அவனோடே தங்கி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பிலோன் ராஜா அகிக்காமின் குமாரனாகிய கெதலியாவைத் தேசத்தின்மேல் அதிகாரியாக்கினா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க்குச் சிறைகளாகக் கொண்டுபோகப்பட்டிராத குடிகளில் ஏழைகளான புருஷரையும் ஸ்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ந்தைகளையும் அவனுடைய விசாரிப்புக்கு ஒப்புவித்தான் என்றும், வெளியிலிருக்கிற இராணுவர் சேர்வை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ம் அவர்களுடைய மனுஷரும்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மிஸ்பாவுக்குக் கெதலியாவினிடத்தில் வந்தார்கள்; யாரெனில், நெத்தானி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மவேலும், கரேயாவின் குமாரராகிய யோகனானும், யோனத்தானும், தன்கூமேத்தின் குமாரனாகிய செரா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பாத்தியனாகிய ஏப்பாயின் குமாரரும், மகாத்தியனாகியனான ஒருவனுடைய குமாரனாகிய யெசனியாவும் ஆ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ம் இவர்களைச் சேர்ந்த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சாப்பானுடைய குமாரனாகிய அகிக்காமின் மகன் கெதலியா அவர்களையும் அவர்கள் மனுஷரை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ல்தேயரைச் சேவிக்கப் பயப்படவேண்டாம், நீங்கள் தேசத்திலிருந்து பாபிலோன் ராஜாவைச் சே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உங்களுக்கு நன்மையு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னோவெனில், இதோ, நம்மிடத்திலே வருகிற கல்தேயரிடத்தில் சேவிக்கும்படி மிஸ்பாவிலே குடி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ய், திராட்சரசத்தையும் பழங்களையும் எண்ணெயையும் சேர்த்து, உங்கள் பாண்டங்களில் வைத்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யிருக்கிற ஊர்களில் குடியிருங்கள் என்று ஆணையிட்டு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வாபிலும் அம்மோன் புத்திரரிடத்திலும் ஏதோமிலும் சகல தேசங்களிலும் இருக்கிற யூதரும், பாபிலோன்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 சிலர் மீதியாயிருக்கக் கட்டளையிட்டானென்றும், சாப்பானுடைய குமாரனாகிய அகிக்காமின் ம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லியாவை அவர்கள்மேல் அதிகாரியாக்கினானென்றும்,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ல்லா யூதரும் தாங்கள் துரத்துண்ட எல்லா இடங்களிலுமிருந்து, யூதா தேசத்தில் கெதலியா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ஸ்பாவுக்கு வந்து, திராட்சரசத்தையும் பழங்களையும் மிகுதியாய்ச் சேர்த்து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கரேயாவின் குமாரனாகிய யோகனானும் வெளியிலே இருந்த சகல இராணுவச் சேர்வைக்கா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ஸ்பாவுக்குக் கெதலியாவினி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ம்மைக் கொன்றுபோடும்படிக்கு, அம்மோன் புத்திரரின் ராஜாவாகிய பாலிஸ் என்பவன், நெத்தானி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இஸ்மவேலை அனுப்பினானென்பதை நீர் அறியவில்லையோ என்றார்கள்' ஆனாலும் அகிக்காமி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லியா அவர்கள் வார்த்தையை நம்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னும் கரேயாவின் குமாரனாகிய யோகனான் மிஸ்பாவிலே கெதலியாவோடே இரகசியமாய்ப் பேசி: நான்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ம் அறியாமல் நெத்தானியாவின் குமாரனாகிய இஸ்மவேலை வெட்டிப்போட உத்தரவாகவேண்டும்; உ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 யூதரெல்லாரும் சிதறுண்டுபோகவும் யூதாவில் மீந்தவர்கள் அழியவும் அவன் உம்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வேண்டியதெ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னாலும் அகிக்காமின் குமாரனாகிய கெதலியா கரேயாவின் குமாரனாகிய யோகனானை நோக்கி: நீ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ச் செய்யாதே; இஸ்மவேலின்மேல் நீ பொய் சொல்லுகிறா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0]]></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2026-11-01T09:08:49Z</dcterms:created>
  <dcterms:modified xsi:type="dcterms:W3CDTF">2026-11-01T09:08:49Z</dcterms:modified>
  <dc:title>எரேமியா : 40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