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presProps" Target="presProps.xml"/>
  <Relationship Id="rId118" Type="http://schemas.openxmlformats.org/officeDocument/2006/relationships/viewProps" Target="viewProps.xml"/>
  <Relationship Id="rId1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ருக்கும் இஸ்ரவேலருக்கும் மூன்று வருஷம் யுத்தமில்லாமல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ாம் வருஷத்திலே யூதாவின் ராஜாவாகிய யோசபாத் இஸ்ரவேலின் ராஜாவினிடத்திற்குப் போயிருக்கும் 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ராஜா தன் ஊழியக்காரரை நோக்கி: கீலேயாத்திலுள்ள ராமோத் நம்முடையதென்று அறியீர்களா? நாம் அதைச் சீரியா ராஜாவின் கையிலிருந்து பிடித்துக்கொள்ளாமல், சும்மாயிருப்பானேன் என்று சொல்ல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ராஜா தன் ஊழியக்காரரை நோக்கி: கீலேயாத்திலுள்ள ராமோத் நம்முடையதென்று அறியீர்களா? நாம் அதைச் சீரியா ராஜாவின் கையிலிருந்து பிடித்துக்கொள்ளாமல், சும்மாயிருப்பானேன் என்று சொல்ல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பாத்தை நோக்கி: கீலேயாத்திலுள்ள ராமோத்தின்மேல் யுத்தம்பண்ண என்னோடேகூட வருகிறீரா என்று கேட்டான். யோசபாத் இஸ்ரவேலின் ராஜாவை நோக்கி: நான்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பாத்தை நோக்கி: கீலேயாத்திலுள்ள ராமோத்தின்மேல் யுத்தம்பண்ண என்னோடேகூட வருகிறீரா என்று கேட்டான். யோசபாத் இஸ்ரவேலின் ராஜாவை நோக்கி: நான்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பாத்தை நோக்கி: கீலேயாத்திலுள்ள ராமோத்தின்மேல் யுத்தம்பண்ண என்னோடேகூட வருகிறீரா என்று கேட்டான். யோசபாத் இஸ்ரவேலின் ராஜாவை நோக்கி: நான்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ின் ராஜா: மிகாயாவைப் பிடித்து, அவனைப் பட்டணத்துத் தலைவனாகிய ஆமோனிடத்திற்கும், ராஜாவின் குமாரனாகிய யோவாசிடத்திற்கும் திரும்பக் கொண்டு போய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ின் ராஜா: மிகாயாவைப் பிடித்து, அவனைப் பட்டணத்துத் தலைவனாகிய ஆமோனிடத்திற்கும், ராஜாவின் குமாரனாகிய யோவாசிடத்திற்கும் திரும்பக் கொண்டு போய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யோசபாத் இஸ்ரவேலின் ராஜாவைப் பார்த்து: கர்த்தருடைய வார்த்தையை இன்றைக்கு விசாரித்து அறிய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ராஜா ஏறக்குறைய நானூறு தீர்க்கதரிசிகளைக் கூடிவரச்செய்து: நான் கீலேயாத்திலுள்ள ராமோத்தின்மேல் யுத்தம்பண்ணப்போகலாமா, போகலாகாதா என்று அவர்களைக் கேட்டதற்கு; அவர்கள், போம், ஆண்டவர்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ராஜா ஏறக்குறைய நானூறு தீர்க்கதரிசிகளைக் கூடிவரச்செய்து: நான் கீலேயாத்திலுள்ள ராமோத்தின்மேல் யுத்தம்பண்ணப்போகலாமா, போகலாகாதா என்று அவர்களைக் கேட்டதற்கு; அவர்கள், போம், ஆண்டவர்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ராஜா ஏறக்குறைய நானூறு தீர்க்கதரிசிகளைக் கூடிவரச்செய்து: நான் கீலேயாத்திலுள்ள ராமோத்தின்மேல் யுத்தம்பண்ணப்போகலாமா, போகலாகாதா என்று அவர்களைக் கேட்டதற்கு; அவர்கள், போம், ஆண்டவர்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ராஜா ஏறக்குறைய நானூறு தீர்க்கதரிசிகளைக் கூடிவரச்செய்து: நான் கீலேயாத்திலுள்ள ராமோத்தின்மேல் யுத்தம்பண்ணப்போகலாமா, போகலாகாதா என்று அவர்களைக் கேட்டதற்கு; அவர்கள், போம், ஆண்டவர்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சபாத்: நாம் விசாரித்து அறிகிறதற்கு இவர்களையல்லாமல் கர்த்தருடைய தீர்க்கதரிசி வேறே யாராகிலும் இங்கே இல்லையா என்று கே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சபாத்: நாம் விசாரித்து அறிகிறதற்கு இவர்களையல்லாமல் கர்த்தருடைய தீர்க்கதரிசி வேறே யாராகிலும் இங்கே இல்லையா என்று கே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ைச் சிறைச்சாலையிலே வைத்து, நான் சமாதானத்தோடே வருமளவும், இவனுக்கு இடுக்கத்தின் அப்பத்தையும் இடுக்கத்தின் தண்ணீரையும் சாப்பிடக்கொடுங்கள் என்று ராஜா சொன்னார் என்று சொல்லுங்கள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ைச் சிறைச்சாலையிலே வைத்து, நான் சமாதானத்தோடே வருமளவும், இவனுக்கு இடுக்கத்தின் அப்பத்தையும் இடுக்கத்தின் தண்ணீரையும் சாப்பிடக்கொடுங்கள் என்று ராஜா சொன்னார் என்று சொல்லுங்கள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ிகாயா: நீர் சமாதானத்தோடே திரும்பிவருகிறது உண்டானால், கர்த்தர் என்னைக் கொண்டு பேசினதில்லை என்று சொல்லி; ஜனங்களே, நீங்கள் எல்லாரும் இதைக் கேளுங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ிகாயா: நீர் சமாதானத்தோடே திரும்பிவருகிறது உண்டானால், கர்த்தர் என்னைக் கொண்டு பேசினதில்லை என்று சொல்லி; ஜனங்களே, நீங்கள் எல்லாரும் இதைக் கேளுங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பு இஸ்ரவேலின் ராஜாவும், யூதாவின் ராஜாவாகிய யோசபாத்தும் கீலேயாத்திலுள்ள ராமோத்துக்குப் 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ின் ராஜா யோசபாத்தை நோக்கி: நான் வேஷம்மாறி யுத்தத்தில் பிரவேசிப்பேன்; நீரோ ராஜவஸ்திரம் தரித்திரும் என்று சொல்லி, இஸ்ரவேலின் ராஜா வேஷம்மாறி, யுத்தத்தில் பிரவேச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ின் ராஜா யோசபாத்தை நோக்கி: நான் வேஷம்மாறி யுத்தத்தில் பிரவேசிப்பேன்; நீரோ ராஜவஸ்திரம் தரித்திரும் என்று சொல்லி, இஸ்ரவேலின் ராஜா வேஷம்மாறி, யுத்தத்தில் பிரவேச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ின் ராஜா யோசபாத்தை நோக்கி: நான் வேஷம்மாறி யுத்தத்தில் பிரவேசிப்பேன்; நீரோ ராஜவஸ்திரம் தரித்திரும் என்று சொல்லி, இஸ்ரவேலின் ராஜா வேஷம்மாறி, யுத்தத்தில் பிரவேச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ரியாவின் ராஜா தனக்கு இருக்கிற இரதங்களின் முப்பத்திரண்டு தலைவரையும் நோக்கி: நீங்கள் சிறியவரோடும் பெரியவரோடும் யுத்தம்பண்ணாமல் இஸ்ரவேலின் ராஜா ஒருவனோடேமாத்திரம் யுத்தம்பண்ணுங்கள் என்று கட்டளையிட்ட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 இரதங்களின் தலைவர் யோசபாத்தைக் காண்கையில், இவன் தான் இஸ்ரவேலின் ராஜா என்று சொல்லி யுத்தம்பண்ண அவனுக்கு நேராகச் சாய்ந்துவந்தார்கள்; அப்பொழுது யோசபாத் கூக்குரலி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 இரதங்களின் தலைவர் யோசபாத்தைக் காண்கையில், இவன் தான் இஸ்ரவேலின் ராஜா என்று சொல்லி யுத்தம்பண்ண அவனுக்கு நேராகச் சாய்ந்துவந்தார்கள்; அப்பொழுது யோசபாத் கூக்குரலி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 இரதங்களின் தலைவர் யோசபாத்தைக் காண்கையில், இவன் தான் இஸ்ரவேலின் ராஜா என்று சொல்லி யுத்தம்பண்ண அவனுக்கு நேராகச் சாய்ந்துவந்தார்கள்; அப்பொழுது யோசபாத் கூக்குரல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வன் இஸ்ரவேலின் ராஜா அல்ல என்று இரதங்களின் தலைவர் கண்டு அவனைவிட்டு, விலகிப்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நினையாமல் வில்லை நாணேற்றி எய்தான்; அது இஸ்ரவேலின் ராஜாவினுடைய கவசத்தின் சந்துகளுக்குள் பட்டது; அப்பொழுது அவன் தன் சாரதியைப் பார்த்து: நீ திருப்பி என்னை இராணுவத்துக்கப்பால் கொண்டுபோ; எனக்குக் காயம்பட்டது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நினையாமல் வில்லை நாணேற்றி எய்தான்; அது இஸ்ரவேலின் ராஜாவினுடைய கவசத்தின் சந்துகளுக்குள் பட்டது; அப்பொழுது அவன் தன் சாரதியைப் பார்த்து: நீ திருப்பி என்னை இராணுவத்துக்கப்பால் கொண்டுபோ; எனக்குக் காயம்பட்டது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நினையாமல் வில்லை நாணேற்றி எய்தான்; அது இஸ்ரவேலின் ராஜாவினுடைய கவசத்தின் சந்துகளுக்குள் பட்டது; அப்பொழுது அவன் தன் சாரதியைப் பார்த்து: நீ திருப்பி என்னை இராணுவத்துக்கப்பால் கொண்டுபோ; எனக்குக் காயம்பட்டது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ையதினம் யுத்தம் அதிகரித்தது; ராஜாவைச் சீரியருக்கு எதிராக இரதத்தில் நிறுத்திவைத்தார்கள்; சாயங்காலத்திலே அவன் இறந்துபோனான்; காயத்தின் இரத்தம் இரதத்தின் தட்டிலே வடி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ையதினம் யுத்தம் அதிகரித்தது; ராஜாவைச் சீரியருக்கு எதிராக இரதத்தில் நிறுத்திவைத்தார்கள்; சாயங்காலத்திலே அவன் இறந்துபோனான்; காயத்தின் இரத்தம் இரதத்தின் தட்டிலே வடி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ொழுதுபோகும்போது அவரவர் தம்தம் பட்டணத்திற்கும், அவரவர் தம் தம் தேசத்திற்கும் போகலாம் என்று இராணுவத்தில் பறைசாற்றப்ப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டியே ராஜா இறந்தபின்பு, சமாரியாவுக்குக் கொண்டுவரப்பட்டான்; ராஜாவைச் சமாரியாவில் அடக்கம் பண்ண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டியே ராஜா இறந்தபின்பு, சமாரியாவுக்குக் கொண்டுவரப்பட்டான்; ராஜாவைச் சமாரியாவில் அடக்கம் பண்ண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ந்த இரதத்தையும் அவனுடைய கவசத்தையும் சமாரியாவின் குளத்திலே கழுவுகிறபோது, கர்த்தர் சொல்லியிருந்த வார்த்தையின்படியே, நாய்கள் அவன் இரத்தத்தை நக்கின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ந்த இரதத்தையும் அவனுடைய கவசத்தையும் சமாரியாவின் குளத்திலே கழுவுகிறபோது, கர்த்தர் சொல்லியிருந்த வார்த்தையின்படியே, நாய்கள் அவன் இரத்தத்தை நக்கின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ாபின் மற்ற வர்த்தமானங்களும், அவன் செய்தவை யாவும், அவன் கட்டின தந்த அரமனையின் வரலாறும், அவன் கட்டின எல்லாப் பட்டணங்களின் வரலாற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ாபின் மற்ற வர்த்தமானங்களும், அவன் செய்தவை யாவும், அவன் கட்டின தந்த அரமனையின் வரலாறும், அவன் கட்டின எல்லாப் பட்டணங்களின் வரலாற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ாபின் மற்ற வர்த்தமானங்களும், அவன் செய்தவை யாவும், அவன் கட்டின தந்த அரமனையின் வரலாறும், அவன் கட்டின எல்லாப் பட்டணங்களின் வரலாற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காப் தன் பிதாக்களோடே நித்திரையடைந்தபின், அவன் குமாரனாகிய அகசியா அவன் ஸ்தலத்தில் ராஜாவா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காப் தன் பிதாக்களோடே நித்திரையடைந்தபின், அவன் குமாரனாகிய அகசியா அவன் ஸ்தலத்தில் ராஜாவா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சாவின் குமாரனாகிய யோசபாத் இஸ்ரவேலின் ராஜாவாகிய ஆகாபின் நாலாம் வருஷத்தில் யூதாவின்மேல் ராஜாவா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சாவின் குமாரனாகிய யோசபாத் இஸ்ரவேலின் ராஜாவாகிய ஆகாபின் நாலாம் வருஷத்தில் யூதாவின்மேல் ராஜாவா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ஸ்ரவேலின் ராஜா பிரதானிகளில் ஒருவனைக் கூப்பிட்டு: இம்லாவின் குமாரனாகிய மிகாயாவைச் சீக்கிரமாய் அழைத்துவா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ோசபாத் ராஜாவாகிறபோது முப்பத்தைந்து வயதாயிருந்து, இருபத்தைந்து வருஷம் எருசலேமில் ராஜ்யபாரம்பண்ணினான்; சில்கியின் குமாரத்தியாகிய அவனுடைய தாயின் பேர் அசுப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ோசபாத் ராஜாவாகிறபோது முப்பத்தைந்து வயதாயிருந்து, இருபத்தைந்து வருஷம் எருசலேமில் ராஜ்யபாரம்பண்ணினான்; சில்கியின் குமாரத்தியாகிய அவனுடைய தாயின் பேர் அசுப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தன் தகப்பனாகிய ஆசாவின் வழிகளிலெல்லாம் நடந்தான்; அவன் அதை விட்டு விலகாமல் கர்த்தரின் பார்வைக்குச் செம்மையானதைச் செய்தான்; ஆகிலும் மேடைகள் தகர்க்க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தன் தகப்பனாகிய ஆசாவின் வழிகளிலெல்லாம் நடந்தான்; அவன் அதை விட்டு விலகாமல் கர்த்தரின் பார்வைக்குச் செம்மையானதைச் செய்தான்; ஆகிலும் மேடைகள் தகர்க்க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யோசபாத் இஸ்ரவேலின் ராஜாவோடே சமாதானமாயிர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ராஜாவும், யூதாவின் ராஜாவாகிய யோசபாத்தும், சமாரியாவின் ஒலிமுகவாசலுக்கு முன்னிருக்கும் விசாலத்திலே ராஜவஸ்திரம் தரித்துக்கொண்டவர்களாய், அவரவர் தம்தம் சிங்காசனத்தில் உட்கார்ந்திருந்தார்கள்; சகல தீர்க்கதரிசிகளும் அவர்களுக்கு முன்பாகத் தீர்க்கதரிசிகளும் அவர்களுக்கு முன்பாகத் தீர்க்கதரிசனஞ்சொன்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ராஜாவும், யூதாவின் ராஜாவாகிய யோசபாத்தும், சமாரியாவின் ஒலிமுகவாசலுக்கு முன்னிருக்கும் விசாலத்திலே ராஜவஸ்திரம் தரித்துக்கொண்டவர்களாய், அவரவர் தம்தம் சிங்காசனத்தில் உட்கார்ந்திருந்தார்கள்; சகல தீர்க்கதரிசிகளும் அவர்களுக்கு முன்பாகத் தீர்க்கதரிசிகளும் அவர்களுக்கு முன்பாகத் தீர்க்கதரிசனஞ்சொன்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ோசபாத்தின் மற்ற வர்த்தமானங்களும், அவன் காட்டிய வல்லமையும், அவன் பண்ணின யுத்தம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ோசபாத்தின் மற்ற வர்த்தமானங்களும், அவன் காட்டிய வல்லமையும், அவன் பண்ணின யுத்தம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ானாவின் குமாரனாகிய சிதேக்கியா தனக்கு இருப்புக்கொம்புகளை உண்டாக்கி, இவைகளால் நீர் சீரியரை முட்டி நிர்மூலமாக்கிப் போடுவீர் என்று கர்த்தர் சொல்லுகிறார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ானாவின் குமாரனாகிய சிதேக்கியா தனக்கு இருப்புக்கொம்புகளை உண்டாக்கி, இவைகளால் நீர் சீரியரை முட்டி நிர்மூலமாக்கிப் போடுவீர் என்று கர்த்தர் சொல்லுகிறார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ானாவின் குமாரனாகிய சிதேக்கியா தனக்கு இருப்புக்கொம்புகளை உண்டாக்கி, இவைகளால் நீர் சீரியரை முட்டி நிர்மூலமாக்கிப் போடுவீர் என்று கர்த்தர் சொல்லுகிறார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ன் தகப்பனாகிய ஆசாவின் நாட்களில் மீதியாய் விட்டிருந்த இலச்சையான புணர்ச்சிக்காரரையும் அவன் தேசத்திலிருந்து அற்றுப்போகப்பண்ணி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ன் தகப்பனாகிய ஆசாவின் நாட்களில் மீதியாய் விட்டிருந்த இலச்சையான புணர்ச்சிக்காரரையும் அவன் தேசத்திலிருந்து அற்றுப்போகப்பண்ணி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தீர்க்கதரிசிகளும் அதற்கு இசைவாகத் தீர்க்கதரிசனம் சொல்லி, கீலேயாத்திலுள்ள ராமோத்துக்குப்போம், உமக்கு வாய்க்கும்; கர்த்தர் அதை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தீர்க்கதரிசிகளும் அதற்கு இசைவாகத் தீர்க்கதரிசனம் சொல்லி, கீலேயாத்திலுள்ள ராமோத்துக்குப்போம், உமக்கு வாய்க்கும்; கர்த்தர் அதை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தீர்க்கதரிசிகளும் அதற்கு இசைவாகத் தீர்க்கதரிசனம் சொல்லி, கீலேயாத்திலுள்ள ராமோத்துக்குப்போம், உமக்கு வாய்க்கும்; கர்த்தர் அதை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ஏதோமில் ராஜா இல்லை; பிரதிராஜா ஒருவன் இருந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ஏதோமில் ராஜா இல்லை; பிரதிராஜா ஒருவன் இருந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ொன்னுக்காக ஓப்பீருக்குப் போகும்படி, யோசபாத் தர்ஷீஸ் கப்பல்களைச் செய்தான்; ஆனால் அவைகள் போகவில்லை; அவைகள் எசியோன்கேபேரிலே உடைந்துபோயின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ொன்னுக்காக ஓப்பீருக்குப் போகும்படி, யோசபாத் தர்ஷீஸ் கப்பல்களைச் செய்தான்; ஆனால் அவைகள் போகவில்லை; அவைகள் எசியோன்கேபேரிலே உடைந்துபோயின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ொன்னுக்காக ஓப்பீருக்குப் போகும்படி, யோசபாத் தர்ஷீஸ் கப்பல்களைச் செய்தான்; ஆனால் அவைகள் போகவில்லை; அவைகள் எசியோன்கேபேரிலே உடைந்துபோயின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காயாவை அழைக்கப்போன ஆள் அவனுடன் பேசி: இதோ, தீர்க்கதரிசிகளுடைய வார்த்தைகள் ஏகவாக்காய் ராஜாவுக்கு நன்மையாயிருக்கிறது; உம்முடைய வார்த்தையும் அவர்களில் ஒருவர் வார்த்தையைப்போல இருக்கும்படி நன்மையாகச் சொல்லும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காயாவை அழைக்கப்போன ஆள் அவனுடன் பேசி: இதோ, தீர்க்கதரிசிகளுடைய வார்த்தைகள் ஏகவாக்காய் ராஜாவுக்கு நன்மையாயிருக்கிறது; உம்முடைய வார்த்தையும் அவர்களில் ஒருவர் வார்த்தையைப்போல இருக்கும்படி நன்மையாகச் சொல்லும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காயாவை அழைக்கப்போன ஆள் அவனுடன் பேசி: இதோ, தீர்க்கதரிசிகளுடைய வார்த்தைகள் ஏகவாக்காய் ராஜாவுக்கு நன்மையாயிருக்கிறது; உம்முடைய வார்த்தையும் அவர்களில் ஒருவர் வார்த்தையைப்போல இருக்கும்படி நன்மையாகச் சொல்லும்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ஆகாபின் குமாரனாகிய அகசியா யோசபாத்தை நோக்கி: என் வேலைக்காரர் உம்முடைய வேலைக்காரரோடுங்கூடக் கப்பல்களிலே போகட்டும் என்றான்; அதற்கு யோசபாத் சம்மதிக்கவில்ல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ஆகாபின் குமாரனாகிய அகசியா யோசபாத்தை நோக்கி: என் வேலைக்காரர் உம்முடைய வேலைக்காரரோடுங்கூடக் கப்பல்களிலே போகட்டும் என்றான்; அதற்கு யோசபாத் சம்மதிக்கவில்லை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மிகாயா: கர்த்தர் என்னிடத்தில் சொல்வதையே சொல்லுவேன் என்று கர்த்த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மிகாயா: கர்த்தர் என்னிடத்தில் சொல்வதையே சொல்லுவேன் என்று கர்த்த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ோசபாத் தன் பிதாக்களோடே நித்திரையடைந்து, தாவீதின் நகரத்திலே தன் பிதாக்களோடே அடக்கம்பண்ணப்பட்டான்; அவன் குமாரனாகிய யோராம் அவன் ஸ்தானத்தில் ராஜாவான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ோசபாத் தன் பிதாக்களோடே நித்திரையடைந்து, தாவீதின் நகரத்திலே தன் பிதாக்களோடே அடக்கம்பண்ணப்பட்டான்; அவன் குமாரனாகிய யோராம் அவன் ஸ்தானத்தில் ராஜாவான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ாவினிடத்தில் வந்தபோது, ராஜா அவனைப் பார்த்து: மிகாயாவே, நாங்கள் கீலேயாத்திலுள்ள ராமோத்தின்மேல் யுத்தம்பண்ணப்போகலாமா, போகலாகாதா என்று கேட்டான். அதற்கு அவன்: "போம், உமக்கு வாய்க்கும்; கர்த்தர் அதை ராஜாவின்கையில் ஒப்புக்கொடுப்பார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ாவினிடத்தில் வந்தபோது, ராஜா அவனைப் பார்த்து: மிகாயாவே, நாங்கள் கீலேயாத்திலுள்ள ராமோத்தின்மேல் யுத்தம்பண்ணப்போகலாமா, போகலாகாதா என்று கேட்டான். அதற்கு அவன்: "போம், உமக்கு வாய்க்கும்; கர்த்தர் அதை ராஜாவின்கையில் ஒப்புக்கொடுப்பார்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ாவினிடத்தில் வந்தபோது, ராஜா அவனைப் பார்த்து: மிகாயாவே, நாங்கள் கீலேயாத்திலுள்ள ராமோத்தின்மேல் யுத்தம்பண்ணப்போகலாமா, போகலாகாதா என்று கேட்டான். அதற்கு அவன்: "போம், உமக்கு வாய்க்கும்; கர்த்தர் அதை ராஜாவின்கையில் ஒப்புக்கொடுப்பார்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ாபின் குமாரனாகிய அகசியா யூதாவின் ராஜாவாகிய யோசபாத்தின் பதினேழாம் வருஷத்திலே சமாரியாவில் ராஜாவாகி, இஸ்ரவேலின்மேல் இரண்டு வருஷம் ராஜ்யபாரம்பண்ணி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ாபின் குமாரனாகிய அகசியா யூதாவின் ராஜாவாகிய யோசபாத்தின் பதினேழாம் வருஷத்திலே சமாரியாவில் ராஜாவாகி, இஸ்ரவேலின்மேல் இரண்டு வருஷம் ராஜ்யபாரம்பண்ணி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 அவனைப் பார்த்து: நீ கர்த்தருடைய நாமத்திலே உண்மையை அல்லாமல் வேறொன்றையும் என்னிடத்தில் சொல்லாதபடிக்கு, நான் எத்தனைதரம் உன்னை ஆணையிடுவிக்கவேண்டும் என்று சொன்ன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 அவனைப் பார்த்து: நீ கர்த்தருடைய நாமத்திலே உண்மையை அல்லாமல் வேறொன்றையும் என்னிடத்தில் சொல்லாதபடிக்கு, நான் எத்தனைதரம் உன்னை ஆணையிடுவிக்கவேண்டும் என்று சொன்ன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ின் பார்வைக்குப் பொல்லாப்பானதைச் செய்து, தன் தகப்பன் வழியிலும், தன் தாயின் வழியிலும், இஸ்ரவேலைப் பாவஞ்செய்யப்பண்ணின நேபாத்தின் குமாரன் யெரொபெயாமின் வழியிலும் நடந்து,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ின் பார்வைக்குப் பொல்லாப்பானதைச் செய்து, தன் தகப்பன் வழியிலும், தன் தாயின் வழியிலும், இஸ்ரவேலைப் பாவஞ்செய்யப்பண்ணின நேபாத்தின் குமாரன் யெரொபெயாமின் வழியிலும் நடந்து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இஸ்ரவேலரெல்லாரும் மேய்ப்பன் இல்லாத ஆடுகளைப்போல மலைகளிலே சிதறப்பட்டதைக் கண்டேன்; அப்பொழுது கர்த்தர்: இவர்களுக்கு எஜமான் இல்லை; அவரவர் தம் தம் வீட்டிற்குச் சமாதானத்தோடே திரும்பக்கடவர்கள் என்றார் என்று சொன்ன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இஸ்ரவேலரெல்லாரும் மேய்ப்பன் இல்லாத ஆடுகளைப்போல மலைகளிலே சிதறப்பட்டதைக் கண்டேன்; அப்பொழுது கர்த்தர்: இவர்களுக்கு எஜமான் இல்லை; அவரவர் தம் தம் வீட்டிற்குச் சமாதானத்தோடே திரும்பக்கடவர்கள் என்றார் என்று சொன்ன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இஸ்ரவேலரெல்லாரும் மேய்ப்பன் இல்லாத ஆடுகளைப்போல மலைகளிலே சிதறப்பட்டதைக் கண்டேன்; அப்பொழுது கர்த்தர்: இவர்களுக்கு எஜமான் இல்லை; அவரவர் தம் தம் வீட்டிற்குச் சமாதானத்தோடே திரும்பக்கடவர்கள் என்றார் என்று சொன்ன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இஸ்ரவேலின் ராஜா யோசபாத்தை நோக்கி: இவன் என்னை குறித்து நன்மையாக அல்ல, தீமையாகவே தீர்க்கதரிசனம் சொல்லுகிறவன் என்று நான் உம்மோடே சொல்லவில்லையா என்ற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இஸ்ரவேலின் ராஜா யோசபாத்தை நோக்கி: இவன் என்னை குறித்து நன்மையாக அல்ல, தீமையாகவே தீர்க்கதரிசனம் சொல்லுகிறவன் என்று நான் உம்மோடே சொல்லவில்லையா என்ற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 சொன்னது: கர்த்தருடைய வார்த்தையைக் கேளும்; கர்த்தர் தம்முடைய சிங்காசனத்தின் மேல் வீற்றிருக்கிறதையும், பரமசேனையெல்லாம் அவரிடம் அவர் வலதுபக்கத்திலும் அவர் இடதுபக்கத்திலும் நிற்கிறதையும் கண்டே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 சொன்னது: கர்த்தருடைய வார்த்தையைக் கேளும்; கர்த்தர் தம்முடைய சிங்காசனத்தின் மேல் வீற்றிருக்கிறதையும், பரமசேனையெல்லாம் அவரிடம் அவர் வலதுபக்கத்திலும் அவர் இடதுபக்கத்திலும் நிற்கிறதையும் கண்டே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: ஆகாப் போய், கீலேயாத்திலுள்ள ராமோத்தில் விழும்படிக்கு, அவனுக்குப் போதனை செய்கிறவன் யார் என்று கேட்டதற்கு, ஒருவன் இப்படியும் ஒருவன் அப்படியும் சொன்னார்க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: ஆகாப் போய், கீலேயாத்திலுள்ள ராமோத்தில் விழும்படிக்கு, அவனுக்குப் போதனை செய்கிறவன் யார் என்று கேட்டதற்கு, ஒருவன் இப்படியும் ஒருவன் அப்படியும் சொன்னார்கள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: ஆகாப் போய், கீலேயாத்திலுள்ள ராமோத்தில் விழும்படிக்கு, அவனுக்குப் போதனை செய்கிறவன் யார் என்று கேட்டதற்கு, ஒருவன் இப்படியும் ஒருவன் அப்படியும் சொன்னார்கள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ஒரு ஆவி புறப்பட்டு வந்து, கர்த்தருக்கு முன்பாக நின்று: நான் அவனுக்குப் போதனை செய்வேன் என்றது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தினால் என்று கர்த்தர் அதைக் கேட்டார். அப்பொழுது அது: நான் போய், அவனுடைய தீர்க்கதரிசிகள் எல்லாரின் வாயிலும் பொய்யின் ஆவியாய் இருப்பேன் என்றது. அதற்கு அவர்: நீ அவனுக்குப் போதனைசெய்து அப்படி நடக்கப்பண்ணுவாய்; போய் அப்படிச் செய் என்றார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தினால் என்று கர்த்தர் அதைக் கேட்டார். அப்பொழுது அது: நான் போய், அவனுடைய தீர்க்கதரிசிகள் எல்லாரின் வாயிலும் பொய்யின் ஆவியாய் இருப்பேன் என்றது. அதற்கு அவர்: நீ அவனுக்குப் போதனைசெய்து அப்படி நடக்கப்பண்ணுவாய்; போய் அப்படிச் செய் என்றார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தினால் என்று கர்த்தர் அதைக் கேட்டார். அப்பொழுது அது: நான் போய், அவனுடைய தீர்க்கதரிசிகள் எல்லாரின் வாயிலும் பொய்யின் ஆவியாய் இருப்பேன் என்றது. அதற்கு அவர்: நீ அவனுக்குப் போதனைசெய்து அப்படி நடக்கப்பண்ணுவாய்; போய் அப்படிச் செய் என்றார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கர்த்தர் பொய்யின் ஆவியை இந்த உம்முடைய தீர்க்கதரிசிகளாகிய இவர்கள் எல்லாருடைய வாயிலும் கட்டளையிட்டார்; கர்த்தர் உம்மைக் குறித்துத் தீமையாகச் சொன்னார் என்றான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கர்த்தர் பொய்யின் ஆவியை இந்த உம்முடைய தீர்க்கதரிசிகளாகிய இவர்கள் எல்லாருடைய வாயிலும் கட்டளையிட்டார்; கர்த்தர் உம்மைக் குறித்துத் தீமையாகச் சொன்னார் என்றான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ேனானாவின் குமாரனாகிய சிதேக்கியா கிட்டேவந்து, மிகாயாவைக் கன்னத்தில் அடித்து, கர்த்தருடைய ஆவி எந்தவழியாய் என்னைவிட்டு உன்னோடே பேசும்படி வந்தது என்றான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ேனானாவின் குமாரனாகிய சிதேக்கியா கிட்டேவந்து, மிகாயாவைக் கன்னத்தில் அடித்து, கர்த்தருடைய ஆவி எந்தவழியாய் என்னைவிட்டு உன்னோடே பேசும்படி வந்தது என்றா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மிகாயா: நீ ஒளித்துக்கொள்ள உள்ளறையிலே பதுங்கும் அந்நாளிலே அதைக் காண்பாய் என்றான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மிகாயா: நீ ஒளித்துக்கொள்ள உள்ளறையிலே பதுங்கும் அந்நாளிலே அதைக் காண்பாய் என்றான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காலைச் சேவித்து, அவனைப் பணிந்துகொண்டு, தன் தகப்பன் செய்தபடியெல்லாம் இஸ்ரவேலின் தேவனாகிய கர்த்தருக்குக் கோபமுண்டாக்கினான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காலைச் சேவித்து, அவனைப் பணிந்துகொண்டு, தன் தகப்பன் செய்தபடியெல்லாம் இஸ்ரவேலின் தேவனாகிய கர்த்தருக்குக் கோபமுண்டாக்கினான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காலைச் சேவித்து, அவனைப் பணிந்துகொண்டு, தன் தகப்பன் செய்தபடியெல்லாம் இஸ்ரவேலின் தேவனாகிய கர்த்தருக்குக் கோபமுண்டாக்க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রবর্তী দু বছর ইস্রায়েল ও অরামের মধ্যে শান্তি বজায়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পর তৃতীয় বছরের মাথায় যিহূদার রাজা যিহোশাফট ইস্রায়েলের রাজা আহাবের সঙ্গে দেখা করত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সময় আহাব তাঁর রাজকর্মচারীদের বললেন, “মনে আছে অরামের রাজা গিলিয়দের রামোত্‌ আমাদের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িলেন? রামোত্‌ ফিরিযে নেবার জন্য আমরা কিছু করিনি কেন? রামোত্‌ আমাদেরই থাকা উচিত্‌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হাব তখন রাজা যিহোশাফটকে জিজ্ঞেস করলেন, “আপনি কি অরামের সেনাবাহিনীর সঙ্গে যুদ্ধ করার জন্য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রামোতে য়োগ দেবেন?”যিহোশাফট বললেন, “অবশ্যই| আমার সেনাবাহিনী ও ঘোড়া আপনার সৈন্যদলের সঙ্গে য়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ার জন্য প্রস্তু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রাজা আহাব তাঁর এক কর্মচারীকে, মীখায়কে গ্রেপ্তার করার নির্দেশ দিয়ে বললেন, “ওকে গ্রেপ্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আমোনের শাসনকর্তা রাজপুত্র যোয়াশের কাছে নিয়ে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প্রথমে এ বিষয়ে আমরা প্রভুর পরামর্শ ন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আহাব ভাববাদীদের এক বৈঠক ডাকলেন| সেই বৈঠকে প্রায় 400 ভাববাদী য়োগ দিলেন| আহাব তাদের জিজ্ঞে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, “আমি কি রামোতে অরামের সেনাবাহিনীর বিরুদ্ধে যুদ্ধ করতে যাব, নাকি আমি উপযুক্ত সময়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েক্ষা করব?”ভাববাদীরা বললনে, “আপনি এখনই গিয়ে যুদ্ধ করুন| প্রভু আপনার সহায় হয়ে আপনাকে জিত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যিহোশাফট তাদের বললেন, “এখানে কি প্রভুর অন্য কোন ভাববাদী উপস্থিত আছেন? তাহলে আমাদের তাঁক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মতামত সম্পর্কে জিজ্ঞেস করা উচিত্‌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ওদের বললেন মীখায়কে কারাগারে বন্ধ করে রাখতে| জল আর রুটি ছাড়া য়েন ওকে আর কিছু খেতে না দ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| আমি যুদ্ধ থেকে বাড়ি ফিরে না আসা পর্য়ন্ত ওকে এভাবে আটকে রেখ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মীখায় তখন চিত্কার করে বলল, “আমি কি বলেছি তোমরা সকলেই শুনেছ| রাজা আহাব তুমি যদি যুদ্ধ থেকে বেঁচ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আস তাহলে সবাই জানবে য়ে ঈশ্বর কখনোই আমার মধ্যে দিয়ে কথা বলেন 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রপরে রাজা আহাব ও রাজা যিহোশাফট রামোতে অরামের রাজার বিরুদ্ধে যুদ্ধ করত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রপর রাজা আহাব, রাজা যিহোশাফটকে বললেন, “আমরা যুদ্ধের জন্য তৈরী হব| আমি এমন পোশাক পরবো যাতে বোঝ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যায় য়ে আমি রাজা| কিন্তু আপনি আপনার রাজকীয পোশাক পরুন, যাতে বোঝা যায় আপনি রাজা|” তার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রাজা সাধারণ পোশাকে তিনি রাজা নন এভাবে যুদ্ধ শুরু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অরামের রাজার রথবাহিন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রাজা আহাব বললেন, “য়িম্লের পুত্র মীখায় নামে ভাববাদী এখানে আছেন| আমি তাকে পছন্দ করি না কারণ যখন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প্রভুর কথা বলে কখনও আমার সম্পর্কে ভালো কোনো কথা বলে না|”যিহোশাফট বললেন, “মহারাজ আহাব আপনার মু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থা শোভা পায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জন সেনাপতি ছিল| রাজা এই 32 জন সেনাপতিদের ইস্রায়েলের রাজাকে খুঁজে বের করার জন্য নির্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 তিনি তাদের রাজাকে হত্যা করতে বললেন| 32 যুদ্ধের সময় এই সব সেনাপতিরা রাজা যিহোশাফটকে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লেন তিনিই বুঝি ইস্রায়েলের রাজা| তারা তখন যিহোশাফটকে হত্যা করতে গেলে তিনি চেঁচাতে শুরু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সেনাপতিরা দেখল তিনি রাজা আহাব নন, তাই তাঁরা তাঁকে হত্যা কর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এক জন সেনা কোনো কিছু লক্ষ্য না করেই বাতাসে একটা তীর ছুঁড়লো, সেই তীর গিয়ে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আহাবের গায়ে লাগল| তীরটা একটা ছোট্ট জায়গায় বর্মের না ঢাকা অংশে গিয়ে লেগেছিল| রাজা আহাব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রথের সারথীকে বললেন, “আমার গায়ে তীর লেগেছে| যুদ্ধক্ষেত্র থেকে রথ বের করে নিয়ে চ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এদিকে দুই সেনাবাহিনী যুদ্ধ করে য়েতে লাগল| রাজা আহাব তাঁর রথে কাত হয়ে পড়ে অরামের সেনাবাহিন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 দেখছিলেন| তাঁর রক্ত গড়িযে পড়ে রথের তলা ভিজে গিয়েছিল| বিকেলের দিকে তিনি মারা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সূর্য়াস্তের সময় ইস্রায়েলের সেনাবাহিনীর সবাইকে তাদের নিজেদের শহরে ফিরে য়েতে বল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এই ভাবে রাজা আহাবের মৃত্যু হল| কিছু লোক তাঁর দেহ শমরিয়ায নিয়ে গেলেন, তাঁকে সেখানে কবর দ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লোকরা শমরিয়ায একটা ডোবায রথ থেকে আহাবের রক্ত ধুয়ে পরিষ্কার করল| গণিকারা সেই জলে স্না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কুররাও রথ থেকে আহাবের রক্ত চেটে চেটে খেল| প্রভু য়ে রকম বলেছিলেন সমস্ত ঘটনা ঠিক সেভাবেই ঘট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আহাব তাঁর শাসনকালে যা কিছু করেছিলেন সে সবই ‘ইস্রায়েলের রাজাদের ইতিহাস’ গ্রন্থে লিপিবদ্ধ আছে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ন্থে আহাব কি ভাবে হাতির দাঁত দিয়ে তাঁর রাজপ্রাসাদ সাজিযে ছিলেন সে কথা ছাড়াও আহাবের বান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গুলির সম্পর্কেও লেখা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আহাবের মৃত্যুর পর তাঁকে তাঁর পূর্বপুরুষদের সঙ্গে সমাধিস্থ করা হল| তাঁর পুত্র অহসিয় তাঁর 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আহাবের ইস্রায়েলে রাজত্বের চতুর্থ বছরে যিহোশাফট যিহূদার রাজা হয়েছিলেন| যিহোশাফট ছিলেন আস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রাজা আহাব রাজকর্মচারীদের এক জনকে গিয়ে মীখায়কে খুঁজে বের করতে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পঁযত্রিশ বছর পরে যিহূদার রাজা হবার পর তিনি জেরুশালেমে 25 বছর রাজত্ব করেছিলেন| যিহোশাফটের 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 শিল্হির কন্যা অসূব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যিহোশাফট তাঁর পিতার মতো সত্‌ পথে থেকে প্রভুর সমস্ত নির্দেশ মেনে চলেছিলেন| তবে তিনি বিধর্ম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গুলির উচ্চস্থানগুলো ভাঙ্গেন নি| লোকরা সে সব জায়গায় পশু বলি ছাড়াও ধূপধূনো দ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যিহোশাফট ইস্রায়েলের রাজার সঙ্গে শান্তি চুক্তি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 সময় দুজন রাজাই তাঁদের রাজকীয পরিচ্ছদ পরেছিলেন| তাঁরা শমরিয়ায ঢোকার দরজার কাছে বিচার কক্ষ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 সিংহাসনে বসেছিলেন| সমস্ত ভাববাদীরা তাঁদের সামনে দাঁড়িয়ে ভাববাণী কর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যিহোশাফট খুবই সাহসী ছিলেন এবং অনেক যুদ্ধে লড়াই করেছিলেন| তিনি যা যা করেছিলেন, ‘যিহূদার রাজ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তিহাস’ গ্রন্থে 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খানে কনানীর পুত্র সিদিকিয় নামে এক ভাববাদী ছিলেন| সিদিকিয় কিছু লোহার শিং বানিয়ে আহাব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“প্রভু বলেছেন, ‘অরামের সেনাবাহিনীর বিরুদ্ধে যুদ্ধ করার সময় তুমি এই শিংগুলো ব্যবহার করলে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ে হারাতে ও ধ্বংস করতে পার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য়ে সমস্ত নর-নারী গণিকাবৃত্তি অবলম্বন করত যিহোশাফট তাদের ধর্মস্থান ছেড়ে চলে য়েতে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 এই সমস্ত নর-নারী তাঁর পিতা আসার রাজত্ব কালে ঐসব ধর্মস্থান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অন্য সমস্ত ভাববাদীরাও সিদিকিয়র কথার সঙ্গে একমত হলেন| ভাববাদীরা বললেন, “আপনার সেনাবাহিনীর এ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 শুরু করা উচিত্‌| রামোতে প্রভুর সহায়তায আপনার সেনাবাহিনী অরামের সৈন্য দলের বিরুদ্ধে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য়লাভ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এসময়ে ইদোমে কোনো রাজা ছিল না| যিহূদার রাজা সেখানকার শাসন কাজ চালনার জন্য একজন প্রাদেশ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নকর্তাকে বেছে ন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রাজা যিহোশাফট কিছু মালবাহী জাহাজ বানিয়েছিলেন| তিনি চেয়েছিলেন এই সমস্ত জাহাজ ওফীরে গিয়ে সেখ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োনা নিয়ে আসবে| কিন্তু ওফীরে যাবার আগেই দেশেরই বন্দরে ইত্‌সিযোন-গেবরে এই সব জাহাজ ধ্বং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সব যখন হচ্ছিল, য়ে রাজকর্মচারী মীখায়ের খোঁজে গিয়েছিল সে মীখায়কে খুঁজে বের করে বলল, “দে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ভাববাদীরাই বলেছেন মহারাজ যুদ্ধে জয়লাভ করবেন| আমি তোমাকে আগেই বলে দিচ্ছি, সে কথায় স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ই কিন্তু সব চেয়ে নিরাপদ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ইস্রায়েলের রাজা অহসিয় তখন নিজের কিছু নাবিককে যিহোশাফটের জাহাজে তাঁর নাবিকদের সঙ্গে কাজ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পাঠাতে চেয়েছিলেন| কিন্তু যিহোশাফট অহসিয়ের এই সাহায্য প্রত্যাখ্যান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মীখায় বলল, “না! আমি প্রতিজ্ঞা করেছি য়ে ঐশ্বরিক শক্তির বলে প্রভু আমায় দিয়ে যা বলাব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ই বল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যিহোশাফটের মৃত্যুর পর তাঁকে দায়ূদ নগরীতে তাঁর পূর্বপুরুষদের সঙ্গে চির নিদ্রায় সমাধিস্থ কর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পর রাজা হলেন তাঁর পুত্র যিহোর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ীখায় তখন গিয়ে রাজা আহাবের সামনে দাঁড়ালে রাজা তাঁকে প্রশ্ন করলেন, “মীখায় আমি ও রাজা যিহোশাফ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সম্মিলিত সেনাবাহিনী নিয়ে এখন রামোতে অরামের সৈন্যদলের বিরুদ্ধে যুদ্ধ যাত্রা করতে পারি?”মীখ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, “নিশ্চয়ই! আপনারা দুজনে গিয়ে এখন যুদ্ধ করলে, প্রভু আপনাদের জিততে সাহায্য ক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যিহূদার রাজা যিহোশাফটের রাজত্বের 17 বছরে আহাবের পুত্র অহসিয় ইস্রায়েলের রাজা হয়েছিলেন| অহস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বছর শমরিয়ায রাজত্ব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হাব বললেন, “মীখায় আপনি মোটেই দৈববাণী করছেন না| আপনি নিজের কথা বলছেন| আমাকে সত্যি কথা বল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কে কত বার বলবো? আপনি আমাকে প্রভুর অভিমত জানা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অহসিয় তাঁর পিতা আহাব, মাতা ঈষেবল ও নবাটের পুত্র যারবিয়ামের মতোই প্রভুর বিরুদ্ধে যাবত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াচরণ করেন| এই সমস্ত শাসকরাই ইস্রায়েলকে আরো পাপের দিকে ঠেলে নিয়ে গ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অগত্যা মীখায় বলল, “আমি স্পষ্ট দেখতে পাচ্ছি, কি ঘটতে চলেছে| ইস্রায়েলের সেনাবাহিনী পরিচাল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্য লোকের অভাবে এক পাল মেষের মতো ছড়িয়ে পড়বে| প্রভু বলছেন, ‘এদের কোনো য়োগ্য সেনাপতি নেই|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করে এদের বাড়ি ফিরে যাওয়া উচিত্‌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হাব তখন যিহোশাফটকে বললেন, “দেখলেন! আপনাকে আগেই বলেছিলাম| এই ভাববাদী আমার সম্পর্কে কখনও ভাল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না| এমন কথা বলে যা আমি শুনতে চা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মীখায় তখন প্রভুর অভিমত ব্যক্ত করে বলে চলেছে, “শোনো! আমি স্বচক্ষে প্রভুকে তাঁর সিংহাস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ে থাকতে দেখতে পাচ্ছি| দূতরা তাঁর পাশে দাঁড়িয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বলেছেন, ‘তোমাদের দূতদের মধ্যে কেউ কি রাজা আহাবকে প্রলোভিত করতে পারবে? আমি চাই আহাব রামো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ামের সেনাবাহিনীর বিরুদ্ধে যুদ্ধ করুন| তাহলে ও নিহত হবে|’ দূতরা কি করবে সে বিষয়ে সহমত হতে পার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শেষ পর্য়ন্ত এক দূত বলল, ‘আমি পারব রাজা আহাবকে প্রভাবিত করত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প্রশ্ন করলেন, ‘কিভাবে তুমি এই কাজ করবে?’ দূত উত্তর দিলেন, ‘আমি যাব ও সমস্ত ভাববাদীদের মু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থ্যাবাদী আত্মা হব|’ তখন প্রভু বললনে, “উত্তম প্রস্তাব! যাও, গিয়ে রাজা আহাবের ওপর তোমার চাতু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ও| তুমি সফল হ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মীখায় তার গল্প শেষ করে বলল, “তার মানে এখানেও ঠিক একই কাণ্ডখানাই ঘটেছে| প্রভু আপনার ভাববা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আপনার কাছে মিথ্যে কথা বলিযেছেন| প্রভু নিজেই আপনার ওপর দুর্য়োগ ঘনিয়ে তোলার ব্যবস্থা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খন ভাববাদী সিদিকিয় গিয়ে মীখায়ের মুখে আঘাত করে বলল, “তুমি কি সত্যিই বিশ্বাস করো য়ে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তা আমাকে ছেড়ে গেছে এবং প্রভু এখন তোমার মুখ দিয়ে কথা বলছ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মীখায় উত্তর দিল, “শীঘ্রই বিপদ ঘনিয়ে আসছে| তুমি তখন গিয়ে একটা ছোট্ট ঘরে লুকিয়ে বুঝতে পার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ই সত্যি কথা বল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অহসিয় তাঁর পিতার মতোই বাল মূর্ত্তির পূজা করতেন| ফলে প্রভু, ইস্রায়েলের ঈশ্বর, খুবই ক্র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েন| এর আগে তিনি তাঁর পিতার ওপর য়ে রকম ক্রুদ্ধ হয়েছিলেন, অহসিয়ের প্রতিও তিনি ঠিক সে রকম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ুদ্ধ হ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2026-10-20T09:56:20Z</dcterms:created>
  <dcterms:modified xsi:type="dcterms:W3CDTF">2026-10-20T09:56:20Z</dcterms:modified>
  <dc:title>১ রাজাবলি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